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Lst>
  <p:sldIdLst>
    <p:sldId id="256" r:id="rId5"/>
    <p:sldId id="262" r:id="rId6"/>
    <p:sldId id="263" r:id="rId7"/>
    <p:sldId id="264" r:id="rId8"/>
    <p:sldId id="265" r:id="rId9"/>
    <p:sldId id="266" r:id="rId10"/>
    <p:sldId id="267" r:id="rId11"/>
    <p:sldId id="268" r:id="rId12"/>
    <p:sldId id="269" r:id="rId13"/>
    <p:sldId id="270" r:id="rId14"/>
    <p:sldId id="271" r:id="rId15"/>
    <p:sldId id="257" r:id="rId16"/>
    <p:sldId id="291" r:id="rId17"/>
    <p:sldId id="294" r:id="rId18"/>
    <p:sldId id="261" r:id="rId19"/>
    <p:sldId id="282" r:id="rId20"/>
    <p:sldId id="288" r:id="rId21"/>
    <p:sldId id="276" r:id="rId22"/>
    <p:sldId id="278" r:id="rId23"/>
    <p:sldId id="279" r:id="rId24"/>
    <p:sldId id="280" r:id="rId25"/>
    <p:sldId id="289" r:id="rId26"/>
    <p:sldId id="290" r:id="rId27"/>
    <p:sldId id="281" r:id="rId28"/>
    <p:sldId id="283" r:id="rId29"/>
    <p:sldId id="284" r:id="rId30"/>
    <p:sldId id="285" r:id="rId31"/>
    <p:sldId id="286" r:id="rId32"/>
    <p:sldId id="258" r:id="rId33"/>
    <p:sldId id="259" r:id="rId34"/>
    <p:sldId id="260" r:id="rId35"/>
    <p:sldId id="272" r:id="rId36"/>
    <p:sldId id="273" r:id="rId37"/>
    <p:sldId id="274" r:id="rId38"/>
    <p:sldId id="275" r:id="rId39"/>
    <p:sldId id="287" r:id="rId40"/>
    <p:sldId id="292" r:id="rId41"/>
    <p:sldId id="293" r:id="rId4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5199131-4DE9-4B64-86B0-AF46BCD6872A}">
          <p14:sldIdLst>
            <p14:sldId id="256"/>
          </p14:sldIdLst>
        </p14:section>
        <p14:section name="Standaardsectie" id="{D9B31F34-AE41-4D60-B142-516F184CEDF0}">
          <p14:sldIdLst>
            <p14:sldId id="262"/>
            <p14:sldId id="263"/>
            <p14:sldId id="264"/>
            <p14:sldId id="265"/>
            <p14:sldId id="266"/>
            <p14:sldId id="267"/>
            <p14:sldId id="268"/>
            <p14:sldId id="269"/>
            <p14:sldId id="270"/>
            <p14:sldId id="271"/>
            <p14:sldId id="257"/>
            <p14:sldId id="291"/>
            <p14:sldId id="294"/>
            <p14:sldId id="261"/>
            <p14:sldId id="282"/>
            <p14:sldId id="288"/>
            <p14:sldId id="276"/>
            <p14:sldId id="278"/>
            <p14:sldId id="279"/>
            <p14:sldId id="280"/>
            <p14:sldId id="289"/>
            <p14:sldId id="290"/>
            <p14:sldId id="281"/>
            <p14:sldId id="283"/>
            <p14:sldId id="284"/>
            <p14:sldId id="285"/>
            <p14:sldId id="286"/>
            <p14:sldId id="258"/>
            <p14:sldId id="259"/>
            <p14:sldId id="260"/>
            <p14:sldId id="272"/>
            <p14:sldId id="273"/>
            <p14:sldId id="274"/>
            <p14:sldId id="275"/>
            <p14:sldId id="287"/>
            <p14:sldId id="292"/>
            <p14:sldId id="2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A7D38C-9290-4C91-93E4-F711675EA972}" v="201" dt="2020-02-03T20:15:07.140"/>
    <p1510:client id="{5FBB3FD2-2135-4BF3-84B9-1CE554D1501E}" v="16" dt="2020-02-03T14:04:14.203"/>
    <p1510:client id="{F18A5961-A07C-483A-A155-35F31A289FB7}" v="1849" dt="2020-02-04T08:45:04.8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S::s.weijermars@helicon.nl::e364d0b9-009e-4116-b78a-a86aed516e71" providerId="AD" clId="Web-{39A7D38C-9290-4C91-93E4-F711675EA972}"/>
    <pc:docChg chg="addSld delSld modSld modSection">
      <pc:chgData name="Stijn Weijermars" userId="S::s.weijermars@helicon.nl::e364d0b9-009e-4116-b78a-a86aed516e71" providerId="AD" clId="Web-{39A7D38C-9290-4C91-93E4-F711675EA972}" dt="2020-02-03T20:15:07.140" v="192"/>
      <pc:docMkLst>
        <pc:docMk/>
      </pc:docMkLst>
      <pc:sldChg chg="del">
        <pc:chgData name="Stijn Weijermars" userId="S::s.weijermars@helicon.nl::e364d0b9-009e-4116-b78a-a86aed516e71" providerId="AD" clId="Web-{39A7D38C-9290-4C91-93E4-F711675EA972}" dt="2020-02-03T19:51:37.242" v="0"/>
        <pc:sldMkLst>
          <pc:docMk/>
          <pc:sldMk cId="562452980" sldId="257"/>
        </pc:sldMkLst>
      </pc:sldChg>
      <pc:sldChg chg="modSp">
        <pc:chgData name="Stijn Weijermars" userId="S::s.weijermars@helicon.nl::e364d0b9-009e-4116-b78a-a86aed516e71" providerId="AD" clId="Web-{39A7D38C-9290-4C91-93E4-F711675EA972}" dt="2020-02-03T19:51:41.914" v="1" actId="20577"/>
        <pc:sldMkLst>
          <pc:docMk/>
          <pc:sldMk cId="3610803338" sldId="258"/>
        </pc:sldMkLst>
        <pc:spChg chg="mod">
          <ac:chgData name="Stijn Weijermars" userId="S::s.weijermars@helicon.nl::e364d0b9-009e-4116-b78a-a86aed516e71" providerId="AD" clId="Web-{39A7D38C-9290-4C91-93E4-F711675EA972}" dt="2020-02-03T19:51:41.914" v="1" actId="20577"/>
          <ac:spMkLst>
            <pc:docMk/>
            <pc:sldMk cId="3610803338" sldId="258"/>
            <ac:spMk id="2" creationId="{A5A63393-537A-4C15-A4A2-C5C568AF7F75}"/>
          </ac:spMkLst>
        </pc:spChg>
      </pc:sldChg>
      <pc:sldChg chg="modSp">
        <pc:chgData name="Stijn Weijermars" userId="S::s.weijermars@helicon.nl::e364d0b9-009e-4116-b78a-a86aed516e71" providerId="AD" clId="Web-{39A7D38C-9290-4C91-93E4-F711675EA972}" dt="2020-02-03T19:51:45.554" v="6" actId="20577"/>
        <pc:sldMkLst>
          <pc:docMk/>
          <pc:sldMk cId="3531637103" sldId="259"/>
        </pc:sldMkLst>
        <pc:spChg chg="mod">
          <ac:chgData name="Stijn Weijermars" userId="S::s.weijermars@helicon.nl::e364d0b9-009e-4116-b78a-a86aed516e71" providerId="AD" clId="Web-{39A7D38C-9290-4C91-93E4-F711675EA972}" dt="2020-02-03T19:51:45.554" v="6" actId="20577"/>
          <ac:spMkLst>
            <pc:docMk/>
            <pc:sldMk cId="3531637103" sldId="259"/>
            <ac:spMk id="2" creationId="{B57B2759-B073-435E-B865-64A4A14F1CB9}"/>
          </ac:spMkLst>
        </pc:spChg>
      </pc:sldChg>
      <pc:sldChg chg="modSp">
        <pc:chgData name="Stijn Weijermars" userId="S::s.weijermars@helicon.nl::e364d0b9-009e-4116-b78a-a86aed516e71" providerId="AD" clId="Web-{39A7D38C-9290-4C91-93E4-F711675EA972}" dt="2020-02-03T19:51:57.117" v="19" actId="20577"/>
        <pc:sldMkLst>
          <pc:docMk/>
          <pc:sldMk cId="3741961660" sldId="260"/>
        </pc:sldMkLst>
        <pc:spChg chg="mod">
          <ac:chgData name="Stijn Weijermars" userId="S::s.weijermars@helicon.nl::e364d0b9-009e-4116-b78a-a86aed516e71" providerId="AD" clId="Web-{39A7D38C-9290-4C91-93E4-F711675EA972}" dt="2020-02-03T19:51:57.117" v="19" actId="20577"/>
          <ac:spMkLst>
            <pc:docMk/>
            <pc:sldMk cId="3741961660" sldId="260"/>
            <ac:spMk id="2" creationId="{B57B2759-B073-435E-B865-64A4A14F1CB9}"/>
          </ac:spMkLst>
        </pc:spChg>
      </pc:sldChg>
      <pc:sldChg chg="addSp delSp modSp">
        <pc:chgData name="Stijn Weijermars" userId="S::s.weijermars@helicon.nl::e364d0b9-009e-4116-b78a-a86aed516e71" providerId="AD" clId="Web-{39A7D38C-9290-4C91-93E4-F711675EA972}" dt="2020-02-03T20:15:07.140" v="192"/>
        <pc:sldMkLst>
          <pc:docMk/>
          <pc:sldMk cId="2141608814" sldId="261"/>
        </pc:sldMkLst>
        <pc:spChg chg="mod">
          <ac:chgData name="Stijn Weijermars" userId="S::s.weijermars@helicon.nl::e364d0b9-009e-4116-b78a-a86aed516e71" providerId="AD" clId="Web-{39A7D38C-9290-4C91-93E4-F711675EA972}" dt="2020-02-03T20:14:07.062" v="189" actId="20577"/>
          <ac:spMkLst>
            <pc:docMk/>
            <pc:sldMk cId="2141608814" sldId="261"/>
            <ac:spMk id="2" creationId="{33DB7A4D-11AC-4781-ABED-C83AA86176AA}"/>
          </ac:spMkLst>
        </pc:spChg>
        <pc:spChg chg="mod">
          <ac:chgData name="Stijn Weijermars" userId="S::s.weijermars@helicon.nl::e364d0b9-009e-4116-b78a-a86aed516e71" providerId="AD" clId="Web-{39A7D38C-9290-4C91-93E4-F711675EA972}" dt="2020-02-03T20:08:01.736" v="182" actId="20577"/>
          <ac:spMkLst>
            <pc:docMk/>
            <pc:sldMk cId="2141608814" sldId="261"/>
            <ac:spMk id="3" creationId="{FF749B24-0806-4007-A50C-D990250A6A29}"/>
          </ac:spMkLst>
        </pc:spChg>
        <pc:picChg chg="add del mod">
          <ac:chgData name="Stijn Weijermars" userId="S::s.weijermars@helicon.nl::e364d0b9-009e-4116-b78a-a86aed516e71" providerId="AD" clId="Web-{39A7D38C-9290-4C91-93E4-F711675EA972}" dt="2020-02-03T20:15:07.140" v="192"/>
          <ac:picMkLst>
            <pc:docMk/>
            <pc:sldMk cId="2141608814" sldId="261"/>
            <ac:picMk id="4" creationId="{8FF3DBBC-0E93-484A-BCA1-C02989FC55D3}"/>
          </ac:picMkLst>
        </pc:picChg>
      </pc:sldChg>
      <pc:sldChg chg="modSp">
        <pc:chgData name="Stijn Weijermars" userId="S::s.weijermars@helicon.nl::e364d0b9-009e-4116-b78a-a86aed516e71" providerId="AD" clId="Web-{39A7D38C-9290-4C91-93E4-F711675EA972}" dt="2020-02-03T19:52:09.929" v="24" actId="20577"/>
        <pc:sldMkLst>
          <pc:docMk/>
          <pc:sldMk cId="3877098083" sldId="272"/>
        </pc:sldMkLst>
        <pc:spChg chg="mod">
          <ac:chgData name="Stijn Weijermars" userId="S::s.weijermars@helicon.nl::e364d0b9-009e-4116-b78a-a86aed516e71" providerId="AD" clId="Web-{39A7D38C-9290-4C91-93E4-F711675EA972}" dt="2020-02-03T19:52:09.929" v="24" actId="20577"/>
          <ac:spMkLst>
            <pc:docMk/>
            <pc:sldMk cId="3877098083" sldId="272"/>
            <ac:spMk id="2" creationId="{B57B2759-B073-435E-B865-64A4A14F1CB9}"/>
          </ac:spMkLst>
        </pc:spChg>
      </pc:sldChg>
      <pc:sldChg chg="modSp">
        <pc:chgData name="Stijn Weijermars" userId="S::s.weijermars@helicon.nl::e364d0b9-009e-4116-b78a-a86aed516e71" providerId="AD" clId="Web-{39A7D38C-9290-4C91-93E4-F711675EA972}" dt="2020-02-03T19:52:15.226" v="27" actId="20577"/>
        <pc:sldMkLst>
          <pc:docMk/>
          <pc:sldMk cId="4170147492" sldId="273"/>
        </pc:sldMkLst>
        <pc:spChg chg="mod">
          <ac:chgData name="Stijn Weijermars" userId="S::s.weijermars@helicon.nl::e364d0b9-009e-4116-b78a-a86aed516e71" providerId="AD" clId="Web-{39A7D38C-9290-4C91-93E4-F711675EA972}" dt="2020-02-03T19:52:15.226" v="27" actId="20577"/>
          <ac:spMkLst>
            <pc:docMk/>
            <pc:sldMk cId="4170147492" sldId="273"/>
            <ac:spMk id="2" creationId="{B57B2759-B073-435E-B865-64A4A14F1CB9}"/>
          </ac:spMkLst>
        </pc:spChg>
      </pc:sldChg>
      <pc:sldChg chg="modSp">
        <pc:chgData name="Stijn Weijermars" userId="S::s.weijermars@helicon.nl::e364d0b9-009e-4116-b78a-a86aed516e71" providerId="AD" clId="Web-{39A7D38C-9290-4C91-93E4-F711675EA972}" dt="2020-02-03T19:52:19.773" v="32" actId="20577"/>
        <pc:sldMkLst>
          <pc:docMk/>
          <pc:sldMk cId="2239841199" sldId="274"/>
        </pc:sldMkLst>
        <pc:spChg chg="mod">
          <ac:chgData name="Stijn Weijermars" userId="S::s.weijermars@helicon.nl::e364d0b9-009e-4116-b78a-a86aed516e71" providerId="AD" clId="Web-{39A7D38C-9290-4C91-93E4-F711675EA972}" dt="2020-02-03T19:52:19.773" v="32" actId="20577"/>
          <ac:spMkLst>
            <pc:docMk/>
            <pc:sldMk cId="2239841199" sldId="274"/>
            <ac:spMk id="2" creationId="{B57B2759-B073-435E-B865-64A4A14F1CB9}"/>
          </ac:spMkLst>
        </pc:spChg>
      </pc:sldChg>
      <pc:sldChg chg="addSp delSp modSp add replId">
        <pc:chgData name="Stijn Weijermars" userId="S::s.weijermars@helicon.nl::e364d0b9-009e-4116-b78a-a86aed516e71" providerId="AD" clId="Web-{39A7D38C-9290-4C91-93E4-F711675EA972}" dt="2020-02-03T20:05:20.051" v="165" actId="14100"/>
        <pc:sldMkLst>
          <pc:docMk/>
          <pc:sldMk cId="4219813411" sldId="275"/>
        </pc:sldMkLst>
        <pc:spChg chg="mod">
          <ac:chgData name="Stijn Weijermars" userId="S::s.weijermars@helicon.nl::e364d0b9-009e-4116-b78a-a86aed516e71" providerId="AD" clId="Web-{39A7D38C-9290-4C91-93E4-F711675EA972}" dt="2020-02-03T20:01:17.535" v="55" actId="20577"/>
          <ac:spMkLst>
            <pc:docMk/>
            <pc:sldMk cId="4219813411" sldId="275"/>
            <ac:spMk id="2" creationId="{B57B2759-B073-435E-B865-64A4A14F1CB9}"/>
          </ac:spMkLst>
        </pc:spChg>
        <pc:spChg chg="mod">
          <ac:chgData name="Stijn Weijermars" userId="S::s.weijermars@helicon.nl::e364d0b9-009e-4116-b78a-a86aed516e71" providerId="AD" clId="Web-{39A7D38C-9290-4C91-93E4-F711675EA972}" dt="2020-02-03T20:02:26.410" v="160" actId="20577"/>
          <ac:spMkLst>
            <pc:docMk/>
            <pc:sldMk cId="4219813411" sldId="275"/>
            <ac:spMk id="4" creationId="{C144502E-3585-4C1E-80B0-88AAF2071A87}"/>
          </ac:spMkLst>
        </pc:spChg>
        <pc:spChg chg="add mod">
          <ac:chgData name="Stijn Weijermars" userId="S::s.weijermars@helicon.nl::e364d0b9-009e-4116-b78a-a86aed516e71" providerId="AD" clId="Web-{39A7D38C-9290-4C91-93E4-F711675EA972}" dt="2020-02-03T20:05:11.284" v="163"/>
          <ac:spMkLst>
            <pc:docMk/>
            <pc:sldMk cId="4219813411" sldId="275"/>
            <ac:spMk id="8" creationId="{9C0F042E-1651-41D4-8B69-B4FC9755A2C6}"/>
          </ac:spMkLst>
        </pc:spChg>
        <pc:picChg chg="del">
          <ac:chgData name="Stijn Weijermars" userId="S::s.weijermars@helicon.nl::e364d0b9-009e-4116-b78a-a86aed516e71" providerId="AD" clId="Web-{39A7D38C-9290-4C91-93E4-F711675EA972}" dt="2020-02-03T20:05:11.284" v="163"/>
          <ac:picMkLst>
            <pc:docMk/>
            <pc:sldMk cId="4219813411" sldId="275"/>
            <ac:picMk id="3" creationId="{9F0D364D-A69E-4B29-847F-745999477128}"/>
          </ac:picMkLst>
        </pc:picChg>
        <pc:picChg chg="add mod">
          <ac:chgData name="Stijn Weijermars" userId="S::s.weijermars@helicon.nl::e364d0b9-009e-4116-b78a-a86aed516e71" providerId="AD" clId="Web-{39A7D38C-9290-4C91-93E4-F711675EA972}" dt="2020-02-03T20:05:20.051" v="165" actId="14100"/>
          <ac:picMkLst>
            <pc:docMk/>
            <pc:sldMk cId="4219813411" sldId="275"/>
            <ac:picMk id="5" creationId="{001C64B4-95E5-4CFD-ABDF-4DECCE5EE8B1}"/>
          </ac:picMkLst>
        </pc:picChg>
      </pc:sldChg>
    </pc:docChg>
  </pc:docChgLst>
  <pc:docChgLst>
    <pc:chgData name="Machiel Huizer" userId="6bc960c0-5d73-417d-ac74-793b77e58855" providerId="ADAL" clId="{5FBB3FD2-2135-4BF3-84B9-1CE554D1501E}"/>
    <pc:docChg chg="custSel mod addSld delSld modSld modSection">
      <pc:chgData name="Machiel Huizer" userId="6bc960c0-5d73-417d-ac74-793b77e58855" providerId="ADAL" clId="{5FBB3FD2-2135-4BF3-84B9-1CE554D1501E}" dt="2020-02-03T14:04:14.203" v="13" actId="26606"/>
      <pc:docMkLst>
        <pc:docMk/>
      </pc:docMkLst>
      <pc:sldChg chg="add">
        <pc:chgData name="Machiel Huizer" userId="6bc960c0-5d73-417d-ac74-793b77e58855" providerId="ADAL" clId="{5FBB3FD2-2135-4BF3-84B9-1CE554D1501E}" dt="2020-02-03T14:02:28.228" v="6"/>
        <pc:sldMkLst>
          <pc:docMk/>
          <pc:sldMk cId="1457268403" sldId="262"/>
        </pc:sldMkLst>
      </pc:sldChg>
      <pc:sldChg chg="add setBg">
        <pc:chgData name="Machiel Huizer" userId="6bc960c0-5d73-417d-ac74-793b77e58855" providerId="ADAL" clId="{5FBB3FD2-2135-4BF3-84B9-1CE554D1501E}" dt="2020-02-03T14:02:28.228" v="6"/>
        <pc:sldMkLst>
          <pc:docMk/>
          <pc:sldMk cId="1797798179" sldId="263"/>
        </pc:sldMkLst>
      </pc:sldChg>
      <pc:sldChg chg="addSp delSp modSp add mod setBg delDesignElem">
        <pc:chgData name="Machiel Huizer" userId="6bc960c0-5d73-417d-ac74-793b77e58855" providerId="ADAL" clId="{5FBB3FD2-2135-4BF3-84B9-1CE554D1501E}" dt="2020-02-03T14:03:56.690" v="11" actId="26606"/>
        <pc:sldMkLst>
          <pc:docMk/>
          <pc:sldMk cId="2784321607" sldId="264"/>
        </pc:sldMkLst>
        <pc:spChg chg="mod">
          <ac:chgData name="Machiel Huizer" userId="6bc960c0-5d73-417d-ac74-793b77e58855" providerId="ADAL" clId="{5FBB3FD2-2135-4BF3-84B9-1CE554D1501E}" dt="2020-02-03T14:03:56.690" v="11" actId="26606"/>
          <ac:spMkLst>
            <pc:docMk/>
            <pc:sldMk cId="2784321607" sldId="264"/>
            <ac:spMk id="2" creationId="{6D9AD383-7E46-4F91-BB4C-5130267CF58D}"/>
          </ac:spMkLst>
        </pc:spChg>
        <pc:spChg chg="add">
          <ac:chgData name="Machiel Huizer" userId="6bc960c0-5d73-417d-ac74-793b77e58855" providerId="ADAL" clId="{5FBB3FD2-2135-4BF3-84B9-1CE554D1501E}" dt="2020-02-03T14:03:56.690" v="11" actId="26606"/>
          <ac:spMkLst>
            <pc:docMk/>
            <pc:sldMk cId="2784321607" sldId="264"/>
            <ac:spMk id="6" creationId="{8D06CE56-3881-4ADA-8CEF-D18B02C242A3}"/>
          </ac:spMkLst>
        </pc:spChg>
        <pc:spChg chg="add">
          <ac:chgData name="Machiel Huizer" userId="6bc960c0-5d73-417d-ac74-793b77e58855" providerId="ADAL" clId="{5FBB3FD2-2135-4BF3-84B9-1CE554D1501E}" dt="2020-02-03T14:03:56.690" v="11" actId="26606"/>
          <ac:spMkLst>
            <pc:docMk/>
            <pc:sldMk cId="2784321607" sldId="264"/>
            <ac:spMk id="7" creationId="{79F3C543-62EC-4433-9C93-A2CD8764E9B4}"/>
          </ac:spMkLst>
        </pc:spChg>
        <pc:spChg chg="del">
          <ac:chgData name="Machiel Huizer" userId="6bc960c0-5d73-417d-ac74-793b77e58855" providerId="ADAL" clId="{5FBB3FD2-2135-4BF3-84B9-1CE554D1501E}" dt="2020-02-03T14:02:28.228" v="6"/>
          <ac:spMkLst>
            <pc:docMk/>
            <pc:sldMk cId="2784321607" sldId="264"/>
            <ac:spMk id="9" creationId="{16C5FA50-8D52-4617-AF91-5C7B1C8352F1}"/>
          </ac:spMkLst>
        </pc:spChg>
        <pc:spChg chg="del">
          <ac:chgData name="Machiel Huizer" userId="6bc960c0-5d73-417d-ac74-793b77e58855" providerId="ADAL" clId="{5FBB3FD2-2135-4BF3-84B9-1CE554D1501E}" dt="2020-02-03T14:02:28.228" v="6"/>
          <ac:spMkLst>
            <pc:docMk/>
            <pc:sldMk cId="2784321607" sldId="264"/>
            <ac:spMk id="11" creationId="{E223798C-12AD-4B0C-A50C-D676347D67CF}"/>
          </ac:spMkLst>
        </pc:spChg>
        <pc:spChg chg="add">
          <ac:chgData name="Machiel Huizer" userId="6bc960c0-5d73-417d-ac74-793b77e58855" providerId="ADAL" clId="{5FBB3FD2-2135-4BF3-84B9-1CE554D1501E}" dt="2020-02-03T14:03:56.690" v="11" actId="26606"/>
          <ac:spMkLst>
            <pc:docMk/>
            <pc:sldMk cId="2784321607" sldId="264"/>
            <ac:spMk id="13" creationId="{5DCB5928-DC7D-4612-9922-441966E15627}"/>
          </ac:spMkLst>
        </pc:spChg>
        <pc:spChg chg="add">
          <ac:chgData name="Machiel Huizer" userId="6bc960c0-5d73-417d-ac74-793b77e58855" providerId="ADAL" clId="{5FBB3FD2-2135-4BF3-84B9-1CE554D1501E}" dt="2020-02-03T14:03:56.690" v="11" actId="26606"/>
          <ac:spMkLst>
            <pc:docMk/>
            <pc:sldMk cId="2784321607" sldId="264"/>
            <ac:spMk id="15" creationId="{682C1161-1736-45EC-99B7-33F3CAE9D517}"/>
          </ac:spMkLst>
        </pc:spChg>
        <pc:spChg chg="add">
          <ac:chgData name="Machiel Huizer" userId="6bc960c0-5d73-417d-ac74-793b77e58855" providerId="ADAL" clId="{5FBB3FD2-2135-4BF3-84B9-1CE554D1501E}" dt="2020-02-03T14:03:56.690" v="11" actId="26606"/>
          <ac:spMkLst>
            <pc:docMk/>
            <pc:sldMk cId="2784321607" sldId="264"/>
            <ac:spMk id="17" creationId="{84D4DDB8-B68F-45B0-9F62-C4279996F672}"/>
          </ac:spMkLst>
        </pc:spChg>
        <pc:spChg chg="add">
          <ac:chgData name="Machiel Huizer" userId="6bc960c0-5d73-417d-ac74-793b77e58855" providerId="ADAL" clId="{5FBB3FD2-2135-4BF3-84B9-1CE554D1501E}" dt="2020-02-03T14:03:56.690" v="11" actId="26606"/>
          <ac:spMkLst>
            <pc:docMk/>
            <pc:sldMk cId="2784321607" sldId="264"/>
            <ac:spMk id="19" creationId="{AF2F604E-43BE-4DC3-B983-E071523364F8}"/>
          </ac:spMkLst>
        </pc:spChg>
        <pc:spChg chg="add">
          <ac:chgData name="Machiel Huizer" userId="6bc960c0-5d73-417d-ac74-793b77e58855" providerId="ADAL" clId="{5FBB3FD2-2135-4BF3-84B9-1CE554D1501E}" dt="2020-02-03T14:03:56.690" v="11" actId="26606"/>
          <ac:spMkLst>
            <pc:docMk/>
            <pc:sldMk cId="2784321607" sldId="264"/>
            <ac:spMk id="21" creationId="{08C9B587-E65E-4B52-B37C-ABEBB6E87928}"/>
          </ac:spMkLst>
        </pc:spChg>
        <pc:picChg chg="mod">
          <ac:chgData name="Machiel Huizer" userId="6bc960c0-5d73-417d-ac74-793b77e58855" providerId="ADAL" clId="{5FBB3FD2-2135-4BF3-84B9-1CE554D1501E}" dt="2020-02-03T14:03:56.690" v="11" actId="26606"/>
          <ac:picMkLst>
            <pc:docMk/>
            <pc:sldMk cId="2784321607" sldId="264"/>
            <ac:picMk id="4" creationId="{47D03744-80E8-4C7A-84E0-32E926F6CF6F}"/>
          </ac:picMkLst>
        </pc:picChg>
      </pc:sldChg>
      <pc:sldChg chg="delSp add setBg delDesignElem">
        <pc:chgData name="Machiel Huizer" userId="6bc960c0-5d73-417d-ac74-793b77e58855" providerId="ADAL" clId="{5FBB3FD2-2135-4BF3-84B9-1CE554D1501E}" dt="2020-02-03T14:02:28.228" v="6"/>
        <pc:sldMkLst>
          <pc:docMk/>
          <pc:sldMk cId="2352431881" sldId="265"/>
        </pc:sldMkLst>
        <pc:spChg chg="del">
          <ac:chgData name="Machiel Huizer" userId="6bc960c0-5d73-417d-ac74-793b77e58855" providerId="ADAL" clId="{5FBB3FD2-2135-4BF3-84B9-1CE554D1501E}" dt="2020-02-03T14:02:28.228" v="6"/>
          <ac:spMkLst>
            <pc:docMk/>
            <pc:sldMk cId="2352431881" sldId="265"/>
            <ac:spMk id="9" creationId="{37C89E4B-3C9F-44B9-8B86-D9E3D112D8EC}"/>
          </ac:spMkLst>
        </pc:spChg>
        <pc:cxnChg chg="del">
          <ac:chgData name="Machiel Huizer" userId="6bc960c0-5d73-417d-ac74-793b77e58855" providerId="ADAL" clId="{5FBB3FD2-2135-4BF3-84B9-1CE554D1501E}" dt="2020-02-03T14:02:28.228" v="6"/>
          <ac:cxnSpMkLst>
            <pc:docMk/>
            <pc:sldMk cId="2352431881" sldId="265"/>
            <ac:cxnSpMk id="11" creationId="{AA2EAA10-076F-46BD-8F0F-B9A2FB77A85C}"/>
          </ac:cxnSpMkLst>
        </pc:cxnChg>
        <pc:cxnChg chg="del">
          <ac:chgData name="Machiel Huizer" userId="6bc960c0-5d73-417d-ac74-793b77e58855" providerId="ADAL" clId="{5FBB3FD2-2135-4BF3-84B9-1CE554D1501E}" dt="2020-02-03T14:02:28.228" v="6"/>
          <ac:cxnSpMkLst>
            <pc:docMk/>
            <pc:sldMk cId="2352431881" sldId="265"/>
            <ac:cxnSpMk id="13" creationId="{D891E407-403B-4764-86C9-33A56D3BCAA3}"/>
          </ac:cxnSpMkLst>
        </pc:cxnChg>
      </pc:sldChg>
      <pc:sldChg chg="addSp delSp modSp add mod setBg delDesignElem">
        <pc:chgData name="Machiel Huizer" userId="6bc960c0-5d73-417d-ac74-793b77e58855" providerId="ADAL" clId="{5FBB3FD2-2135-4BF3-84B9-1CE554D1501E}" dt="2020-02-03T14:04:05.352" v="12" actId="26606"/>
        <pc:sldMkLst>
          <pc:docMk/>
          <pc:sldMk cId="2506750395" sldId="266"/>
        </pc:sldMkLst>
        <pc:spChg chg="mod">
          <ac:chgData name="Machiel Huizer" userId="6bc960c0-5d73-417d-ac74-793b77e58855" providerId="ADAL" clId="{5FBB3FD2-2135-4BF3-84B9-1CE554D1501E}" dt="2020-02-03T14:04:05.352" v="12" actId="26606"/>
          <ac:spMkLst>
            <pc:docMk/>
            <pc:sldMk cId="2506750395" sldId="266"/>
            <ac:spMk id="2" creationId="{F424D994-6DBB-42FF-BBBA-AC5C18999F2F}"/>
          </ac:spMkLst>
        </pc:spChg>
        <pc:spChg chg="add">
          <ac:chgData name="Machiel Huizer" userId="6bc960c0-5d73-417d-ac74-793b77e58855" providerId="ADAL" clId="{5FBB3FD2-2135-4BF3-84B9-1CE554D1501E}" dt="2020-02-03T14:04:05.352" v="12" actId="26606"/>
          <ac:spMkLst>
            <pc:docMk/>
            <pc:sldMk cId="2506750395" sldId="266"/>
            <ac:spMk id="6" creationId="{8D06CE56-3881-4ADA-8CEF-D18B02C242A3}"/>
          </ac:spMkLst>
        </pc:spChg>
        <pc:spChg chg="add">
          <ac:chgData name="Machiel Huizer" userId="6bc960c0-5d73-417d-ac74-793b77e58855" providerId="ADAL" clId="{5FBB3FD2-2135-4BF3-84B9-1CE554D1501E}" dt="2020-02-03T14:04:05.352" v="12" actId="26606"/>
          <ac:spMkLst>
            <pc:docMk/>
            <pc:sldMk cId="2506750395" sldId="266"/>
            <ac:spMk id="7" creationId="{79F3C543-62EC-4433-9C93-A2CD8764E9B4}"/>
          </ac:spMkLst>
        </pc:spChg>
        <pc:spChg chg="del">
          <ac:chgData name="Machiel Huizer" userId="6bc960c0-5d73-417d-ac74-793b77e58855" providerId="ADAL" clId="{5FBB3FD2-2135-4BF3-84B9-1CE554D1501E}" dt="2020-02-03T14:02:28.228" v="6"/>
          <ac:spMkLst>
            <pc:docMk/>
            <pc:sldMk cId="2506750395" sldId="266"/>
            <ac:spMk id="9" creationId="{16C5FA50-8D52-4617-AF91-5C7B1C8352F1}"/>
          </ac:spMkLst>
        </pc:spChg>
        <pc:spChg chg="del">
          <ac:chgData name="Machiel Huizer" userId="6bc960c0-5d73-417d-ac74-793b77e58855" providerId="ADAL" clId="{5FBB3FD2-2135-4BF3-84B9-1CE554D1501E}" dt="2020-02-03T14:02:28.228" v="6"/>
          <ac:spMkLst>
            <pc:docMk/>
            <pc:sldMk cId="2506750395" sldId="266"/>
            <ac:spMk id="11" creationId="{E223798C-12AD-4B0C-A50C-D676347D67CF}"/>
          </ac:spMkLst>
        </pc:spChg>
        <pc:spChg chg="add">
          <ac:chgData name="Machiel Huizer" userId="6bc960c0-5d73-417d-ac74-793b77e58855" providerId="ADAL" clId="{5FBB3FD2-2135-4BF3-84B9-1CE554D1501E}" dt="2020-02-03T14:04:05.352" v="12" actId="26606"/>
          <ac:spMkLst>
            <pc:docMk/>
            <pc:sldMk cId="2506750395" sldId="266"/>
            <ac:spMk id="13" creationId="{5DCB5928-DC7D-4612-9922-441966E15627}"/>
          </ac:spMkLst>
        </pc:spChg>
        <pc:spChg chg="add">
          <ac:chgData name="Machiel Huizer" userId="6bc960c0-5d73-417d-ac74-793b77e58855" providerId="ADAL" clId="{5FBB3FD2-2135-4BF3-84B9-1CE554D1501E}" dt="2020-02-03T14:04:05.352" v="12" actId="26606"/>
          <ac:spMkLst>
            <pc:docMk/>
            <pc:sldMk cId="2506750395" sldId="266"/>
            <ac:spMk id="15" creationId="{682C1161-1736-45EC-99B7-33F3CAE9D517}"/>
          </ac:spMkLst>
        </pc:spChg>
        <pc:spChg chg="add">
          <ac:chgData name="Machiel Huizer" userId="6bc960c0-5d73-417d-ac74-793b77e58855" providerId="ADAL" clId="{5FBB3FD2-2135-4BF3-84B9-1CE554D1501E}" dt="2020-02-03T14:04:05.352" v="12" actId="26606"/>
          <ac:spMkLst>
            <pc:docMk/>
            <pc:sldMk cId="2506750395" sldId="266"/>
            <ac:spMk id="17" creationId="{84D4DDB8-B68F-45B0-9F62-C4279996F672}"/>
          </ac:spMkLst>
        </pc:spChg>
        <pc:spChg chg="add">
          <ac:chgData name="Machiel Huizer" userId="6bc960c0-5d73-417d-ac74-793b77e58855" providerId="ADAL" clId="{5FBB3FD2-2135-4BF3-84B9-1CE554D1501E}" dt="2020-02-03T14:04:05.352" v="12" actId="26606"/>
          <ac:spMkLst>
            <pc:docMk/>
            <pc:sldMk cId="2506750395" sldId="266"/>
            <ac:spMk id="19" creationId="{AF2F604E-43BE-4DC3-B983-E071523364F8}"/>
          </ac:spMkLst>
        </pc:spChg>
        <pc:spChg chg="add">
          <ac:chgData name="Machiel Huizer" userId="6bc960c0-5d73-417d-ac74-793b77e58855" providerId="ADAL" clId="{5FBB3FD2-2135-4BF3-84B9-1CE554D1501E}" dt="2020-02-03T14:04:05.352" v="12" actId="26606"/>
          <ac:spMkLst>
            <pc:docMk/>
            <pc:sldMk cId="2506750395" sldId="266"/>
            <ac:spMk id="21" creationId="{08C9B587-E65E-4B52-B37C-ABEBB6E87928}"/>
          </ac:spMkLst>
        </pc:spChg>
        <pc:picChg chg="mod">
          <ac:chgData name="Machiel Huizer" userId="6bc960c0-5d73-417d-ac74-793b77e58855" providerId="ADAL" clId="{5FBB3FD2-2135-4BF3-84B9-1CE554D1501E}" dt="2020-02-03T14:04:05.352" v="12" actId="26606"/>
          <ac:picMkLst>
            <pc:docMk/>
            <pc:sldMk cId="2506750395" sldId="266"/>
            <ac:picMk id="4" creationId="{0A63ACC3-7CDF-4821-BCDD-9ED9095B0FF1}"/>
          </ac:picMkLst>
        </pc:picChg>
      </pc:sldChg>
      <pc:sldChg chg="addSp delSp modSp add mod setBg delDesignElem">
        <pc:chgData name="Machiel Huizer" userId="6bc960c0-5d73-417d-ac74-793b77e58855" providerId="ADAL" clId="{5FBB3FD2-2135-4BF3-84B9-1CE554D1501E}" dt="2020-02-03T14:04:14.203" v="13" actId="26606"/>
        <pc:sldMkLst>
          <pc:docMk/>
          <pc:sldMk cId="2004098304" sldId="267"/>
        </pc:sldMkLst>
        <pc:spChg chg="mod">
          <ac:chgData name="Machiel Huizer" userId="6bc960c0-5d73-417d-ac74-793b77e58855" providerId="ADAL" clId="{5FBB3FD2-2135-4BF3-84B9-1CE554D1501E}" dt="2020-02-03T14:04:14.203" v="13" actId="26606"/>
          <ac:spMkLst>
            <pc:docMk/>
            <pc:sldMk cId="2004098304" sldId="267"/>
            <ac:spMk id="2" creationId="{1FCAC3B2-43EB-4066-9280-E3A53A771C01}"/>
          </ac:spMkLst>
        </pc:spChg>
        <pc:spChg chg="add">
          <ac:chgData name="Machiel Huizer" userId="6bc960c0-5d73-417d-ac74-793b77e58855" providerId="ADAL" clId="{5FBB3FD2-2135-4BF3-84B9-1CE554D1501E}" dt="2020-02-03T14:04:14.203" v="13" actId="26606"/>
          <ac:spMkLst>
            <pc:docMk/>
            <pc:sldMk cId="2004098304" sldId="267"/>
            <ac:spMk id="6" creationId="{8D06CE56-3881-4ADA-8CEF-D18B02C242A3}"/>
          </ac:spMkLst>
        </pc:spChg>
        <pc:spChg chg="add">
          <ac:chgData name="Machiel Huizer" userId="6bc960c0-5d73-417d-ac74-793b77e58855" providerId="ADAL" clId="{5FBB3FD2-2135-4BF3-84B9-1CE554D1501E}" dt="2020-02-03T14:04:14.203" v="13" actId="26606"/>
          <ac:spMkLst>
            <pc:docMk/>
            <pc:sldMk cId="2004098304" sldId="267"/>
            <ac:spMk id="7" creationId="{79F3C543-62EC-4433-9C93-A2CD8764E9B4}"/>
          </ac:spMkLst>
        </pc:spChg>
        <pc:spChg chg="del">
          <ac:chgData name="Machiel Huizer" userId="6bc960c0-5d73-417d-ac74-793b77e58855" providerId="ADAL" clId="{5FBB3FD2-2135-4BF3-84B9-1CE554D1501E}" dt="2020-02-03T14:02:28.228" v="6"/>
          <ac:spMkLst>
            <pc:docMk/>
            <pc:sldMk cId="2004098304" sldId="267"/>
            <ac:spMk id="9" creationId="{16C5FA50-8D52-4617-AF91-5C7B1C8352F1}"/>
          </ac:spMkLst>
        </pc:spChg>
        <pc:spChg chg="del">
          <ac:chgData name="Machiel Huizer" userId="6bc960c0-5d73-417d-ac74-793b77e58855" providerId="ADAL" clId="{5FBB3FD2-2135-4BF3-84B9-1CE554D1501E}" dt="2020-02-03T14:02:28.228" v="6"/>
          <ac:spMkLst>
            <pc:docMk/>
            <pc:sldMk cId="2004098304" sldId="267"/>
            <ac:spMk id="11" creationId="{E223798C-12AD-4B0C-A50C-D676347D67CF}"/>
          </ac:spMkLst>
        </pc:spChg>
        <pc:spChg chg="add">
          <ac:chgData name="Machiel Huizer" userId="6bc960c0-5d73-417d-ac74-793b77e58855" providerId="ADAL" clId="{5FBB3FD2-2135-4BF3-84B9-1CE554D1501E}" dt="2020-02-03T14:04:14.203" v="13" actId="26606"/>
          <ac:spMkLst>
            <pc:docMk/>
            <pc:sldMk cId="2004098304" sldId="267"/>
            <ac:spMk id="13" creationId="{68AF5748-FED8-45BA-8631-26D1D10F3246}"/>
          </ac:spMkLst>
        </pc:spChg>
        <pc:spChg chg="add">
          <ac:chgData name="Machiel Huizer" userId="6bc960c0-5d73-417d-ac74-793b77e58855" providerId="ADAL" clId="{5FBB3FD2-2135-4BF3-84B9-1CE554D1501E}" dt="2020-02-03T14:04:14.203" v="13" actId="26606"/>
          <ac:spMkLst>
            <pc:docMk/>
            <pc:sldMk cId="2004098304" sldId="267"/>
            <ac:spMk id="15" creationId="{AF2F604E-43BE-4DC3-B983-E071523364F8}"/>
          </ac:spMkLst>
        </pc:spChg>
        <pc:spChg chg="add">
          <ac:chgData name="Machiel Huizer" userId="6bc960c0-5d73-417d-ac74-793b77e58855" providerId="ADAL" clId="{5FBB3FD2-2135-4BF3-84B9-1CE554D1501E}" dt="2020-02-03T14:04:14.203" v="13" actId="26606"/>
          <ac:spMkLst>
            <pc:docMk/>
            <pc:sldMk cId="2004098304" sldId="267"/>
            <ac:spMk id="17" creationId="{08C9B587-E65E-4B52-B37C-ABEBB6E87928}"/>
          </ac:spMkLst>
        </pc:spChg>
        <pc:picChg chg="mod">
          <ac:chgData name="Machiel Huizer" userId="6bc960c0-5d73-417d-ac74-793b77e58855" providerId="ADAL" clId="{5FBB3FD2-2135-4BF3-84B9-1CE554D1501E}" dt="2020-02-03T14:04:14.203" v="13" actId="26606"/>
          <ac:picMkLst>
            <pc:docMk/>
            <pc:sldMk cId="2004098304" sldId="267"/>
            <ac:picMk id="4" creationId="{874DFC7D-CCE8-49A7-9725-EDCCCDAED9FF}"/>
          </ac:picMkLst>
        </pc:picChg>
      </pc:sldChg>
      <pc:sldChg chg="add setBg">
        <pc:chgData name="Machiel Huizer" userId="6bc960c0-5d73-417d-ac74-793b77e58855" providerId="ADAL" clId="{5FBB3FD2-2135-4BF3-84B9-1CE554D1501E}" dt="2020-02-03T14:02:28.228" v="6"/>
        <pc:sldMkLst>
          <pc:docMk/>
          <pc:sldMk cId="3399438126" sldId="268"/>
        </pc:sldMkLst>
      </pc:sldChg>
      <pc:sldChg chg="delSp add setBg delDesignElem">
        <pc:chgData name="Machiel Huizer" userId="6bc960c0-5d73-417d-ac74-793b77e58855" providerId="ADAL" clId="{5FBB3FD2-2135-4BF3-84B9-1CE554D1501E}" dt="2020-02-03T14:02:28.228" v="6"/>
        <pc:sldMkLst>
          <pc:docMk/>
          <pc:sldMk cId="1814737249" sldId="269"/>
        </pc:sldMkLst>
        <pc:picChg chg="del">
          <ac:chgData name="Machiel Huizer" userId="6bc960c0-5d73-417d-ac74-793b77e58855" providerId="ADAL" clId="{5FBB3FD2-2135-4BF3-84B9-1CE554D1501E}" dt="2020-02-03T14:02:28.228" v="6"/>
          <ac:picMkLst>
            <pc:docMk/>
            <pc:sldMk cId="1814737249" sldId="269"/>
            <ac:picMk id="10" creationId="{22901FED-4FC9-4ED5-8123-C98BCD1616BA}"/>
          </ac:picMkLst>
        </pc:picChg>
      </pc:sldChg>
      <pc:sldChg chg="delSp modSp add setBg delDesignElem">
        <pc:chgData name="Machiel Huizer" userId="6bc960c0-5d73-417d-ac74-793b77e58855" providerId="ADAL" clId="{5FBB3FD2-2135-4BF3-84B9-1CE554D1501E}" dt="2020-02-03T14:02:28.320" v="7" actId="27636"/>
        <pc:sldMkLst>
          <pc:docMk/>
          <pc:sldMk cId="4131586645" sldId="270"/>
        </pc:sldMkLst>
        <pc:spChg chg="mod">
          <ac:chgData name="Machiel Huizer" userId="6bc960c0-5d73-417d-ac74-793b77e58855" providerId="ADAL" clId="{5FBB3FD2-2135-4BF3-84B9-1CE554D1501E}" dt="2020-02-03T14:02:28.320" v="7" actId="27636"/>
          <ac:spMkLst>
            <pc:docMk/>
            <pc:sldMk cId="4131586645" sldId="270"/>
            <ac:spMk id="2" creationId="{98E30A7F-9CA8-4746-8ABA-633AB67195AB}"/>
          </ac:spMkLst>
        </pc:spChg>
        <pc:spChg chg="del">
          <ac:chgData name="Machiel Huizer" userId="6bc960c0-5d73-417d-ac74-793b77e58855" providerId="ADAL" clId="{5FBB3FD2-2135-4BF3-84B9-1CE554D1501E}" dt="2020-02-03T14:02:28.228" v="6"/>
          <ac:spMkLst>
            <pc:docMk/>
            <pc:sldMk cId="4131586645" sldId="270"/>
            <ac:spMk id="15" creationId="{967C29FE-FD32-4AFB-AD20-DBDF5864B2D8}"/>
          </ac:spMkLst>
        </pc:spChg>
        <pc:spChg chg="del">
          <ac:chgData name="Machiel Huizer" userId="6bc960c0-5d73-417d-ac74-793b77e58855" providerId="ADAL" clId="{5FBB3FD2-2135-4BF3-84B9-1CE554D1501E}" dt="2020-02-03T14:02:28.228" v="6"/>
          <ac:spMkLst>
            <pc:docMk/>
            <pc:sldMk cId="4131586645" sldId="270"/>
            <ac:spMk id="16" creationId="{49CD2D09-B1BB-4DF5-9E1C-3D21B21EDEFD}"/>
          </ac:spMkLst>
        </pc:spChg>
        <pc:picChg chg="del">
          <ac:chgData name="Machiel Huizer" userId="6bc960c0-5d73-417d-ac74-793b77e58855" providerId="ADAL" clId="{5FBB3FD2-2135-4BF3-84B9-1CE554D1501E}" dt="2020-02-03T14:02:28.228" v="6"/>
          <ac:picMkLst>
            <pc:docMk/>
            <pc:sldMk cId="4131586645" sldId="270"/>
            <ac:picMk id="17" creationId="{83355637-BA71-4F63-94C9-E77BF81BDFC0}"/>
          </ac:picMkLst>
        </pc:picChg>
      </pc:sldChg>
      <pc:sldChg chg="add setBg">
        <pc:chgData name="Machiel Huizer" userId="6bc960c0-5d73-417d-ac74-793b77e58855" providerId="ADAL" clId="{5FBB3FD2-2135-4BF3-84B9-1CE554D1501E}" dt="2020-02-03T14:02:28.228" v="6"/>
        <pc:sldMkLst>
          <pc:docMk/>
          <pc:sldMk cId="3884334727" sldId="271"/>
        </pc:sldMkLst>
      </pc:sldChg>
      <pc:sldChg chg="delSp add del setBg delDesignElem">
        <pc:chgData name="Machiel Huizer" userId="6bc960c0-5d73-417d-ac74-793b77e58855" providerId="ADAL" clId="{5FBB3FD2-2135-4BF3-84B9-1CE554D1501E}" dt="2020-02-03T14:03:05.022" v="10" actId="47"/>
        <pc:sldMkLst>
          <pc:docMk/>
          <pc:sldMk cId="864044030" sldId="272"/>
        </pc:sldMkLst>
        <pc:spChg chg="del">
          <ac:chgData name="Machiel Huizer" userId="6bc960c0-5d73-417d-ac74-793b77e58855" providerId="ADAL" clId="{5FBB3FD2-2135-4BF3-84B9-1CE554D1501E}" dt="2020-02-03T14:02:49.946" v="9"/>
          <ac:spMkLst>
            <pc:docMk/>
            <pc:sldMk cId="864044030" sldId="272"/>
            <ac:spMk id="9" creationId="{C7B352FC-1F44-4AB9-A2BD-FBF231C6B1C1}"/>
          </ac:spMkLst>
        </pc:spChg>
        <pc:spChg chg="del">
          <ac:chgData name="Machiel Huizer" userId="6bc960c0-5d73-417d-ac74-793b77e58855" providerId="ADAL" clId="{5FBB3FD2-2135-4BF3-84B9-1CE554D1501E}" dt="2020-02-03T14:02:49.946" v="9"/>
          <ac:spMkLst>
            <pc:docMk/>
            <pc:sldMk cId="864044030" sldId="272"/>
            <ac:spMk id="11" creationId="{0ADDB668-2CA4-4D2B-9C34-3487CA330BA8}"/>
          </ac:spMkLst>
        </pc:spChg>
        <pc:spChg chg="del">
          <ac:chgData name="Machiel Huizer" userId="6bc960c0-5d73-417d-ac74-793b77e58855" providerId="ADAL" clId="{5FBB3FD2-2135-4BF3-84B9-1CE554D1501E}" dt="2020-02-03T14:02:49.946" v="9"/>
          <ac:spMkLst>
            <pc:docMk/>
            <pc:sldMk cId="864044030" sldId="272"/>
            <ac:spMk id="13" creationId="{2568BC19-F052-4108-93E1-6A3D1DEC072F}"/>
          </ac:spMkLst>
        </pc:spChg>
        <pc:spChg chg="del">
          <ac:chgData name="Machiel Huizer" userId="6bc960c0-5d73-417d-ac74-793b77e58855" providerId="ADAL" clId="{5FBB3FD2-2135-4BF3-84B9-1CE554D1501E}" dt="2020-02-03T14:02:49.946" v="9"/>
          <ac:spMkLst>
            <pc:docMk/>
            <pc:sldMk cId="864044030" sldId="272"/>
            <ac:spMk id="15" creationId="{D5FD337D-4D6B-4C8B-B6F5-121097E09881}"/>
          </ac:spMkLst>
        </pc:spChg>
      </pc:sldChg>
    </pc:docChg>
  </pc:docChgLst>
  <pc:docChgLst>
    <pc:chgData name="Stijn Weijermars" userId="e364d0b9-009e-4116-b78a-a86aed516e71" providerId="ADAL" clId="{F18A5961-A07C-483A-A155-35F31A289FB7}"/>
    <pc:docChg chg="undo custSel mod addSld delSld modSld modSection">
      <pc:chgData name="Stijn Weijermars" userId="e364d0b9-009e-4116-b78a-a86aed516e71" providerId="ADAL" clId="{F18A5961-A07C-483A-A155-35F31A289FB7}" dt="2020-02-04T10:06:05.083" v="3257" actId="20577"/>
      <pc:docMkLst>
        <pc:docMk/>
      </pc:docMkLst>
      <pc:sldChg chg="modSp">
        <pc:chgData name="Stijn Weijermars" userId="e364d0b9-009e-4116-b78a-a86aed516e71" providerId="ADAL" clId="{F18A5961-A07C-483A-A155-35F31A289FB7}" dt="2020-02-04T08:46:52.759" v="3229" actId="20577"/>
        <pc:sldMkLst>
          <pc:docMk/>
          <pc:sldMk cId="1967016216" sldId="256"/>
        </pc:sldMkLst>
        <pc:spChg chg="mod">
          <ac:chgData name="Stijn Weijermars" userId="e364d0b9-009e-4116-b78a-a86aed516e71" providerId="ADAL" clId="{F18A5961-A07C-483A-A155-35F31A289FB7}" dt="2020-02-04T08:46:52.759" v="3229" actId="20577"/>
          <ac:spMkLst>
            <pc:docMk/>
            <pc:sldMk cId="1967016216" sldId="256"/>
            <ac:spMk id="2" creationId="{F4505DDB-6A0F-496F-9016-4862A0DA9ECE}"/>
          </ac:spMkLst>
        </pc:spChg>
      </pc:sldChg>
      <pc:sldChg chg="del delDesignElem">
        <pc:chgData name="Stijn Weijermars" userId="e364d0b9-009e-4116-b78a-a86aed516e71" providerId="ADAL" clId="{F18A5961-A07C-483A-A155-35F31A289FB7}" dt="2020-02-03T20:17:23.395" v="829" actId="47"/>
        <pc:sldMkLst>
          <pc:docMk/>
          <pc:sldMk cId="530381438" sldId="257"/>
        </pc:sldMkLst>
      </pc:sldChg>
      <pc:sldChg chg="modSp">
        <pc:chgData name="Stijn Weijermars" userId="e364d0b9-009e-4116-b78a-a86aed516e71" providerId="ADAL" clId="{F18A5961-A07C-483A-A155-35F31A289FB7}" dt="2020-02-03T15:18:05.576" v="2" actId="20577"/>
        <pc:sldMkLst>
          <pc:docMk/>
          <pc:sldMk cId="3610803338" sldId="258"/>
        </pc:sldMkLst>
        <pc:spChg chg="mod">
          <ac:chgData name="Stijn Weijermars" userId="e364d0b9-009e-4116-b78a-a86aed516e71" providerId="ADAL" clId="{F18A5961-A07C-483A-A155-35F31A289FB7}" dt="2020-02-03T15:18:05.576" v="2" actId="20577"/>
          <ac:spMkLst>
            <pc:docMk/>
            <pc:sldMk cId="3610803338" sldId="258"/>
            <ac:spMk id="2" creationId="{A5A63393-537A-4C15-A4A2-C5C568AF7F75}"/>
          </ac:spMkLst>
        </pc:spChg>
      </pc:sldChg>
      <pc:sldChg chg="modSp">
        <pc:chgData name="Stijn Weijermars" userId="e364d0b9-009e-4116-b78a-a86aed516e71" providerId="ADAL" clId="{F18A5961-A07C-483A-A155-35F31A289FB7}" dt="2020-02-03T15:18:10.925" v="5" actId="20577"/>
        <pc:sldMkLst>
          <pc:docMk/>
          <pc:sldMk cId="3531637103" sldId="259"/>
        </pc:sldMkLst>
        <pc:spChg chg="mod">
          <ac:chgData name="Stijn Weijermars" userId="e364d0b9-009e-4116-b78a-a86aed516e71" providerId="ADAL" clId="{F18A5961-A07C-483A-A155-35F31A289FB7}" dt="2020-02-03T15:18:10.925" v="5" actId="20577"/>
          <ac:spMkLst>
            <pc:docMk/>
            <pc:sldMk cId="3531637103" sldId="259"/>
            <ac:spMk id="2" creationId="{B57B2759-B073-435E-B865-64A4A14F1CB9}"/>
          </ac:spMkLst>
        </pc:spChg>
      </pc:sldChg>
      <pc:sldChg chg="modSp">
        <pc:chgData name="Stijn Weijermars" userId="e364d0b9-009e-4116-b78a-a86aed516e71" providerId="ADAL" clId="{F18A5961-A07C-483A-A155-35F31A289FB7}" dt="2020-02-03T15:18:16.451" v="8" actId="20577"/>
        <pc:sldMkLst>
          <pc:docMk/>
          <pc:sldMk cId="3741961660" sldId="260"/>
        </pc:sldMkLst>
        <pc:spChg chg="mod">
          <ac:chgData name="Stijn Weijermars" userId="e364d0b9-009e-4116-b78a-a86aed516e71" providerId="ADAL" clId="{F18A5961-A07C-483A-A155-35F31A289FB7}" dt="2020-02-03T15:18:16.451" v="8" actId="20577"/>
          <ac:spMkLst>
            <pc:docMk/>
            <pc:sldMk cId="3741961660" sldId="260"/>
            <ac:spMk id="2" creationId="{B57B2759-B073-435E-B865-64A4A14F1CB9}"/>
          </ac:spMkLst>
        </pc:spChg>
      </pc:sldChg>
      <pc:sldChg chg="modSp">
        <pc:chgData name="Stijn Weijermars" userId="e364d0b9-009e-4116-b78a-a86aed516e71" providerId="ADAL" clId="{F18A5961-A07C-483A-A155-35F31A289FB7}" dt="2020-02-04T08:02:03.979" v="1958" actId="113"/>
        <pc:sldMkLst>
          <pc:docMk/>
          <pc:sldMk cId="2141608814" sldId="261"/>
        </pc:sldMkLst>
        <pc:spChg chg="mod">
          <ac:chgData name="Stijn Weijermars" userId="e364d0b9-009e-4116-b78a-a86aed516e71" providerId="ADAL" clId="{F18A5961-A07C-483A-A155-35F31A289FB7}" dt="2020-02-04T08:02:03.979" v="1958" actId="113"/>
          <ac:spMkLst>
            <pc:docMk/>
            <pc:sldMk cId="2141608814" sldId="261"/>
            <ac:spMk id="3" creationId="{FF749B24-0806-4007-A50C-D990250A6A29}"/>
          </ac:spMkLst>
        </pc:spChg>
      </pc:sldChg>
      <pc:sldChg chg="addSp delSp modSp add">
        <pc:chgData name="Stijn Weijermars" userId="e364d0b9-009e-4116-b78a-a86aed516e71" providerId="ADAL" clId="{F18A5961-A07C-483A-A155-35F31A289FB7}" dt="2020-02-03T15:25:30.373" v="799" actId="20577"/>
        <pc:sldMkLst>
          <pc:docMk/>
          <pc:sldMk cId="3877098083" sldId="272"/>
        </pc:sldMkLst>
        <pc:spChg chg="mod">
          <ac:chgData name="Stijn Weijermars" userId="e364d0b9-009e-4116-b78a-a86aed516e71" providerId="ADAL" clId="{F18A5961-A07C-483A-A155-35F31A289FB7}" dt="2020-02-03T15:25:30.373" v="799" actId="20577"/>
          <ac:spMkLst>
            <pc:docMk/>
            <pc:sldMk cId="3877098083" sldId="272"/>
            <ac:spMk id="2" creationId="{B57B2759-B073-435E-B865-64A4A14F1CB9}"/>
          </ac:spMkLst>
        </pc:spChg>
        <pc:spChg chg="mod">
          <ac:chgData name="Stijn Weijermars" userId="e364d0b9-009e-4116-b78a-a86aed516e71" providerId="ADAL" clId="{F18A5961-A07C-483A-A155-35F31A289FB7}" dt="2020-02-03T15:21:39.821" v="324" actId="27636"/>
          <ac:spMkLst>
            <pc:docMk/>
            <pc:sldMk cId="3877098083" sldId="272"/>
            <ac:spMk id="4" creationId="{C144502E-3585-4C1E-80B0-88AAF2071A87}"/>
          </ac:spMkLst>
        </pc:spChg>
        <pc:spChg chg="del">
          <ac:chgData name="Stijn Weijermars" userId="e364d0b9-009e-4116-b78a-a86aed516e71" providerId="ADAL" clId="{F18A5961-A07C-483A-A155-35F31A289FB7}" dt="2020-02-03T15:19:38.809" v="108"/>
          <ac:spMkLst>
            <pc:docMk/>
            <pc:sldMk cId="3877098083" sldId="272"/>
            <ac:spMk id="9" creationId="{6E72DA45-140E-400A-B698-5E0B8FD219BC}"/>
          </ac:spMkLst>
        </pc:spChg>
        <pc:picChg chg="add mod modCrop">
          <ac:chgData name="Stijn Weijermars" userId="e364d0b9-009e-4116-b78a-a86aed516e71" providerId="ADAL" clId="{F18A5961-A07C-483A-A155-35F31A289FB7}" dt="2020-02-03T15:20:13.437" v="116" actId="14100"/>
          <ac:picMkLst>
            <pc:docMk/>
            <pc:sldMk cId="3877098083" sldId="272"/>
            <ac:picMk id="3" creationId="{9F0D364D-A69E-4B29-847F-745999477128}"/>
          </ac:picMkLst>
        </pc:picChg>
        <pc:picChg chg="del">
          <ac:chgData name="Stijn Weijermars" userId="e364d0b9-009e-4116-b78a-a86aed516e71" providerId="ADAL" clId="{F18A5961-A07C-483A-A155-35F31A289FB7}" dt="2020-02-03T15:19:41.724" v="109" actId="478"/>
          <ac:picMkLst>
            <pc:docMk/>
            <pc:sldMk cId="3877098083" sldId="272"/>
            <ac:picMk id="7" creationId="{7CA1684B-952D-4D5F-A813-BDA3767C482D}"/>
          </ac:picMkLst>
        </pc:picChg>
      </pc:sldChg>
      <pc:sldChg chg="modSp add">
        <pc:chgData name="Stijn Weijermars" userId="e364d0b9-009e-4116-b78a-a86aed516e71" providerId="ADAL" clId="{F18A5961-A07C-483A-A155-35F31A289FB7}" dt="2020-02-03T15:23:18.574" v="559" actId="27636"/>
        <pc:sldMkLst>
          <pc:docMk/>
          <pc:sldMk cId="4170147492" sldId="273"/>
        </pc:sldMkLst>
        <pc:spChg chg="mod">
          <ac:chgData name="Stijn Weijermars" userId="e364d0b9-009e-4116-b78a-a86aed516e71" providerId="ADAL" clId="{F18A5961-A07C-483A-A155-35F31A289FB7}" dt="2020-02-03T15:22:13.848" v="355" actId="20577"/>
          <ac:spMkLst>
            <pc:docMk/>
            <pc:sldMk cId="4170147492" sldId="273"/>
            <ac:spMk id="2" creationId="{B57B2759-B073-435E-B865-64A4A14F1CB9}"/>
          </ac:spMkLst>
        </pc:spChg>
        <pc:spChg chg="mod">
          <ac:chgData name="Stijn Weijermars" userId="e364d0b9-009e-4116-b78a-a86aed516e71" providerId="ADAL" clId="{F18A5961-A07C-483A-A155-35F31A289FB7}" dt="2020-02-03T15:23:18.574" v="559" actId="27636"/>
          <ac:spMkLst>
            <pc:docMk/>
            <pc:sldMk cId="4170147492" sldId="273"/>
            <ac:spMk id="4" creationId="{C144502E-3585-4C1E-80B0-88AAF2071A87}"/>
          </ac:spMkLst>
        </pc:spChg>
      </pc:sldChg>
      <pc:sldChg chg="modSp add">
        <pc:chgData name="Stijn Weijermars" userId="e364d0b9-009e-4116-b78a-a86aed516e71" providerId="ADAL" clId="{F18A5961-A07C-483A-A155-35F31A289FB7}" dt="2020-02-03T15:24:53.754" v="795" actId="20577"/>
        <pc:sldMkLst>
          <pc:docMk/>
          <pc:sldMk cId="2239841199" sldId="274"/>
        </pc:sldMkLst>
        <pc:spChg chg="mod">
          <ac:chgData name="Stijn Weijermars" userId="e364d0b9-009e-4116-b78a-a86aed516e71" providerId="ADAL" clId="{F18A5961-A07C-483A-A155-35F31A289FB7}" dt="2020-02-03T15:23:34.434" v="584" actId="20577"/>
          <ac:spMkLst>
            <pc:docMk/>
            <pc:sldMk cId="2239841199" sldId="274"/>
            <ac:spMk id="2" creationId="{B57B2759-B073-435E-B865-64A4A14F1CB9}"/>
          </ac:spMkLst>
        </pc:spChg>
        <pc:spChg chg="mod">
          <ac:chgData name="Stijn Weijermars" userId="e364d0b9-009e-4116-b78a-a86aed516e71" providerId="ADAL" clId="{F18A5961-A07C-483A-A155-35F31A289FB7}" dt="2020-02-03T15:24:53.754" v="795" actId="20577"/>
          <ac:spMkLst>
            <pc:docMk/>
            <pc:sldMk cId="2239841199" sldId="274"/>
            <ac:spMk id="4" creationId="{C144502E-3585-4C1E-80B0-88AAF2071A87}"/>
          </ac:spMkLst>
        </pc:spChg>
      </pc:sldChg>
      <pc:sldChg chg="delDesignElem">
        <pc:chgData name="Stijn Weijermars" userId="e364d0b9-009e-4116-b78a-a86aed516e71" providerId="ADAL" clId="{F18A5961-A07C-483A-A155-35F31A289FB7}" dt="2020-02-03T20:16:27.382" v="801"/>
        <pc:sldMkLst>
          <pc:docMk/>
          <pc:sldMk cId="4106312136" sldId="276"/>
        </pc:sldMkLst>
      </pc:sldChg>
      <pc:sldChg chg="del delDesignElem">
        <pc:chgData name="Stijn Weijermars" userId="e364d0b9-009e-4116-b78a-a86aed516e71" providerId="ADAL" clId="{F18A5961-A07C-483A-A155-35F31A289FB7}" dt="2020-02-03T20:17:42.861" v="830" actId="47"/>
        <pc:sldMkLst>
          <pc:docMk/>
          <pc:sldMk cId="3062511050" sldId="277"/>
        </pc:sldMkLst>
      </pc:sldChg>
      <pc:sldChg chg="delDesignElem">
        <pc:chgData name="Stijn Weijermars" userId="e364d0b9-009e-4116-b78a-a86aed516e71" providerId="ADAL" clId="{F18A5961-A07C-483A-A155-35F31A289FB7}" dt="2020-02-03T20:16:27.389" v="803"/>
        <pc:sldMkLst>
          <pc:docMk/>
          <pc:sldMk cId="2233703821" sldId="278"/>
        </pc:sldMkLst>
      </pc:sldChg>
      <pc:sldChg chg="delDesignElem">
        <pc:chgData name="Stijn Weijermars" userId="e364d0b9-009e-4116-b78a-a86aed516e71" providerId="ADAL" clId="{F18A5961-A07C-483A-A155-35F31A289FB7}" dt="2020-02-03T20:16:27.400" v="804"/>
        <pc:sldMkLst>
          <pc:docMk/>
          <pc:sldMk cId="1300865220" sldId="279"/>
        </pc:sldMkLst>
      </pc:sldChg>
      <pc:sldChg chg="delDesignElem">
        <pc:chgData name="Stijn Weijermars" userId="e364d0b9-009e-4116-b78a-a86aed516e71" providerId="ADAL" clId="{F18A5961-A07C-483A-A155-35F31A289FB7}" dt="2020-02-03T20:16:27.403" v="805"/>
        <pc:sldMkLst>
          <pc:docMk/>
          <pc:sldMk cId="4238716687" sldId="280"/>
        </pc:sldMkLst>
      </pc:sldChg>
      <pc:sldChg chg="delDesignElem">
        <pc:chgData name="Stijn Weijermars" userId="e364d0b9-009e-4116-b78a-a86aed516e71" providerId="ADAL" clId="{F18A5961-A07C-483A-A155-35F31A289FB7}" dt="2020-02-03T20:16:27.407" v="806"/>
        <pc:sldMkLst>
          <pc:docMk/>
          <pc:sldMk cId="2881508068" sldId="281"/>
        </pc:sldMkLst>
      </pc:sldChg>
      <pc:sldChg chg="modSp add">
        <pc:chgData name="Stijn Weijermars" userId="e364d0b9-009e-4116-b78a-a86aed516e71" providerId="ADAL" clId="{F18A5961-A07C-483A-A155-35F31A289FB7}" dt="2020-02-03T20:16:44.365" v="828" actId="20577"/>
        <pc:sldMkLst>
          <pc:docMk/>
          <pc:sldMk cId="1373950948" sldId="282"/>
        </pc:sldMkLst>
        <pc:spChg chg="mod">
          <ac:chgData name="Stijn Weijermars" userId="e364d0b9-009e-4116-b78a-a86aed516e71" providerId="ADAL" clId="{F18A5961-A07C-483A-A155-35F31A289FB7}" dt="2020-02-03T20:16:44.365" v="828" actId="20577"/>
          <ac:spMkLst>
            <pc:docMk/>
            <pc:sldMk cId="1373950948" sldId="282"/>
            <ac:spMk id="2" creationId="{A3626DF2-A8F9-4C6D-9E34-BA32FA2C6C0A}"/>
          </ac:spMkLst>
        </pc:spChg>
      </pc:sldChg>
      <pc:sldChg chg="addSp modSp add">
        <pc:chgData name="Stijn Weijermars" userId="e364d0b9-009e-4116-b78a-a86aed516e71" providerId="ADAL" clId="{F18A5961-A07C-483A-A155-35F31A289FB7}" dt="2020-02-03T20:19:19.763" v="845" actId="20577"/>
        <pc:sldMkLst>
          <pc:docMk/>
          <pc:sldMk cId="694492846" sldId="283"/>
        </pc:sldMkLst>
        <pc:spChg chg="add mod">
          <ac:chgData name="Stijn Weijermars" userId="e364d0b9-009e-4116-b78a-a86aed516e71" providerId="ADAL" clId="{F18A5961-A07C-483A-A155-35F31A289FB7}" dt="2020-02-03T20:19:19.763" v="845" actId="20577"/>
          <ac:spMkLst>
            <pc:docMk/>
            <pc:sldMk cId="694492846" sldId="283"/>
            <ac:spMk id="2" creationId="{FC49E5CF-0024-47D1-8067-E15A293D7308}"/>
          </ac:spMkLst>
        </pc:spChg>
      </pc:sldChg>
      <pc:sldChg chg="modSp add">
        <pc:chgData name="Stijn Weijermars" userId="e364d0b9-009e-4116-b78a-a86aed516e71" providerId="ADAL" clId="{F18A5961-A07C-483A-A155-35F31A289FB7}" dt="2020-02-04T07:49:55.619" v="1891" actId="20577"/>
        <pc:sldMkLst>
          <pc:docMk/>
          <pc:sldMk cId="784451746" sldId="284"/>
        </pc:sldMkLst>
        <pc:spChg chg="mod">
          <ac:chgData name="Stijn Weijermars" userId="e364d0b9-009e-4116-b78a-a86aed516e71" providerId="ADAL" clId="{F18A5961-A07C-483A-A155-35F31A289FB7}" dt="2020-02-04T07:49:55.619" v="1891" actId="20577"/>
          <ac:spMkLst>
            <pc:docMk/>
            <pc:sldMk cId="784451746" sldId="284"/>
            <ac:spMk id="2" creationId="{AE3121E3-46D9-4162-A4C3-24407DA664B1}"/>
          </ac:spMkLst>
        </pc:spChg>
      </pc:sldChg>
      <pc:sldChg chg="addSp modSp add modAnim">
        <pc:chgData name="Stijn Weijermars" userId="e364d0b9-009e-4116-b78a-a86aed516e71" providerId="ADAL" clId="{F18A5961-A07C-483A-A155-35F31A289FB7}" dt="2020-02-03T20:24:35.555" v="1202" actId="20577"/>
        <pc:sldMkLst>
          <pc:docMk/>
          <pc:sldMk cId="1456788012" sldId="285"/>
        </pc:sldMkLst>
        <pc:spChg chg="mod">
          <ac:chgData name="Stijn Weijermars" userId="e364d0b9-009e-4116-b78a-a86aed516e71" providerId="ADAL" clId="{F18A5961-A07C-483A-A155-35F31A289FB7}" dt="2020-02-03T20:21:58.480" v="1013" actId="21"/>
          <ac:spMkLst>
            <pc:docMk/>
            <pc:sldMk cId="1456788012" sldId="285"/>
            <ac:spMk id="2" creationId="{8D58AEE2-4829-4ECE-A817-762D0F7008A4}"/>
          </ac:spMkLst>
        </pc:spChg>
        <pc:spChg chg="add mod">
          <ac:chgData name="Stijn Weijermars" userId="e364d0b9-009e-4116-b78a-a86aed516e71" providerId="ADAL" clId="{F18A5961-A07C-483A-A155-35F31A289FB7}" dt="2020-02-03T20:24:35.555" v="1202" actId="20577"/>
          <ac:spMkLst>
            <pc:docMk/>
            <pc:sldMk cId="1456788012" sldId="285"/>
            <ac:spMk id="3" creationId="{FEED39C4-5ECF-40B8-A224-0F6480DF517E}"/>
          </ac:spMkLst>
        </pc:spChg>
      </pc:sldChg>
      <pc:sldChg chg="modSp add">
        <pc:chgData name="Stijn Weijermars" userId="e364d0b9-009e-4116-b78a-a86aed516e71" providerId="ADAL" clId="{F18A5961-A07C-483A-A155-35F31A289FB7}" dt="2020-02-03T21:15:19.145" v="1564" actId="12"/>
        <pc:sldMkLst>
          <pc:docMk/>
          <pc:sldMk cId="637653061" sldId="286"/>
        </pc:sldMkLst>
        <pc:spChg chg="mod">
          <ac:chgData name="Stijn Weijermars" userId="e364d0b9-009e-4116-b78a-a86aed516e71" providerId="ADAL" clId="{F18A5961-A07C-483A-A155-35F31A289FB7}" dt="2020-02-03T20:25:16.402" v="1217" actId="20577"/>
          <ac:spMkLst>
            <pc:docMk/>
            <pc:sldMk cId="637653061" sldId="286"/>
            <ac:spMk id="2" creationId="{B2DBB299-1F04-4C26-9C79-B513A489C629}"/>
          </ac:spMkLst>
        </pc:spChg>
        <pc:spChg chg="mod">
          <ac:chgData name="Stijn Weijermars" userId="e364d0b9-009e-4116-b78a-a86aed516e71" providerId="ADAL" clId="{F18A5961-A07C-483A-A155-35F31A289FB7}" dt="2020-02-03T21:15:19.145" v="1564" actId="12"/>
          <ac:spMkLst>
            <pc:docMk/>
            <pc:sldMk cId="637653061" sldId="286"/>
            <ac:spMk id="3" creationId="{E24EE8F0-2FB7-4DB7-BE40-BD124C0AE95F}"/>
          </ac:spMkLst>
        </pc:spChg>
      </pc:sldChg>
      <pc:sldChg chg="addSp delSp modSp add">
        <pc:chgData name="Stijn Weijermars" userId="e364d0b9-009e-4116-b78a-a86aed516e71" providerId="ADAL" clId="{F18A5961-A07C-483A-A155-35F31A289FB7}" dt="2020-02-04T07:48:37.607" v="1834" actId="1036"/>
        <pc:sldMkLst>
          <pc:docMk/>
          <pc:sldMk cId="3248327803" sldId="287"/>
        </pc:sldMkLst>
        <pc:spChg chg="mod">
          <ac:chgData name="Stijn Weijermars" userId="e364d0b9-009e-4116-b78a-a86aed516e71" providerId="ADAL" clId="{F18A5961-A07C-483A-A155-35F31A289FB7}" dt="2020-02-03T21:15:54.986" v="1650" actId="20577"/>
          <ac:spMkLst>
            <pc:docMk/>
            <pc:sldMk cId="3248327803" sldId="287"/>
            <ac:spMk id="2" creationId="{5644B924-13ED-4138-B979-732DCFBECC57}"/>
          </ac:spMkLst>
        </pc:spChg>
        <pc:spChg chg="mod">
          <ac:chgData name="Stijn Weijermars" userId="e364d0b9-009e-4116-b78a-a86aed516e71" providerId="ADAL" clId="{F18A5961-A07C-483A-A155-35F31A289FB7}" dt="2020-02-03T21:16:40.133" v="1814" actId="20577"/>
          <ac:spMkLst>
            <pc:docMk/>
            <pc:sldMk cId="3248327803" sldId="287"/>
            <ac:spMk id="3" creationId="{325B8F3D-E323-49BE-9436-9C980DE3C51D}"/>
          </ac:spMkLst>
        </pc:spChg>
        <pc:spChg chg="del">
          <ac:chgData name="Stijn Weijermars" userId="e364d0b9-009e-4116-b78a-a86aed516e71" providerId="ADAL" clId="{F18A5961-A07C-483A-A155-35F31A289FB7}" dt="2020-02-03T21:17:22.705" v="1815"/>
          <ac:spMkLst>
            <pc:docMk/>
            <pc:sldMk cId="3248327803" sldId="287"/>
            <ac:spMk id="4" creationId="{B115FD3E-C083-4360-BA4F-878C103DD74D}"/>
          </ac:spMkLst>
        </pc:spChg>
        <pc:picChg chg="add mod modCrop">
          <ac:chgData name="Stijn Weijermars" userId="e364d0b9-009e-4116-b78a-a86aed516e71" providerId="ADAL" clId="{F18A5961-A07C-483A-A155-35F31A289FB7}" dt="2020-02-04T07:48:37.607" v="1834" actId="1036"/>
          <ac:picMkLst>
            <pc:docMk/>
            <pc:sldMk cId="3248327803" sldId="287"/>
            <ac:picMk id="5" creationId="{B4D92B8A-8F03-449F-A225-D4E4505BF956}"/>
          </ac:picMkLst>
        </pc:picChg>
      </pc:sldChg>
      <pc:sldChg chg="addSp delSp modSp add">
        <pc:chgData name="Stijn Weijermars" userId="e364d0b9-009e-4116-b78a-a86aed516e71" providerId="ADAL" clId="{F18A5961-A07C-483A-A155-35F31A289FB7}" dt="2020-02-04T07:59:51.870" v="1957" actId="1036"/>
        <pc:sldMkLst>
          <pc:docMk/>
          <pc:sldMk cId="875789625" sldId="288"/>
        </pc:sldMkLst>
        <pc:spChg chg="mod">
          <ac:chgData name="Stijn Weijermars" userId="e364d0b9-009e-4116-b78a-a86aed516e71" providerId="ADAL" clId="{F18A5961-A07C-483A-A155-35F31A289FB7}" dt="2020-02-04T07:57:36.842" v="1922" actId="20577"/>
          <ac:spMkLst>
            <pc:docMk/>
            <pc:sldMk cId="875789625" sldId="288"/>
            <ac:spMk id="2" creationId="{DF6639FF-A8E1-4800-97D2-66C8CC7A29FB}"/>
          </ac:spMkLst>
        </pc:spChg>
        <pc:spChg chg="del">
          <ac:chgData name="Stijn Weijermars" userId="e364d0b9-009e-4116-b78a-a86aed516e71" providerId="ADAL" clId="{F18A5961-A07C-483A-A155-35F31A289FB7}" dt="2020-02-04T07:58:19.672" v="1923"/>
          <ac:spMkLst>
            <pc:docMk/>
            <pc:sldMk cId="875789625" sldId="288"/>
            <ac:spMk id="3" creationId="{419C3B40-698C-4956-8CF0-CA0E39A21E60}"/>
          </ac:spMkLst>
        </pc:spChg>
        <pc:picChg chg="add mod modCrop">
          <ac:chgData name="Stijn Weijermars" userId="e364d0b9-009e-4116-b78a-a86aed516e71" providerId="ADAL" clId="{F18A5961-A07C-483A-A155-35F31A289FB7}" dt="2020-02-04T07:59:41.458" v="1943" actId="14100"/>
          <ac:picMkLst>
            <pc:docMk/>
            <pc:sldMk cId="875789625" sldId="288"/>
            <ac:picMk id="4" creationId="{1837CB1D-12C9-4190-8655-B3354B6D8939}"/>
          </ac:picMkLst>
        </pc:picChg>
        <pc:picChg chg="add mod modCrop">
          <ac:chgData name="Stijn Weijermars" userId="e364d0b9-009e-4116-b78a-a86aed516e71" providerId="ADAL" clId="{F18A5961-A07C-483A-A155-35F31A289FB7}" dt="2020-02-04T07:59:51.870" v="1957" actId="1036"/>
          <ac:picMkLst>
            <pc:docMk/>
            <pc:sldMk cId="875789625" sldId="288"/>
            <ac:picMk id="5" creationId="{B2D59E17-ED4D-4DF4-A8C1-DC8E2F4E8410}"/>
          </ac:picMkLst>
        </pc:picChg>
      </pc:sldChg>
      <pc:sldChg chg="addSp add">
        <pc:chgData name="Stijn Weijermars" userId="e364d0b9-009e-4116-b78a-a86aed516e71" providerId="ADAL" clId="{F18A5961-A07C-483A-A155-35F31A289FB7}" dt="2020-02-04T08:04:00.081" v="1960"/>
        <pc:sldMkLst>
          <pc:docMk/>
          <pc:sldMk cId="677545404" sldId="289"/>
        </pc:sldMkLst>
        <pc:picChg chg="add">
          <ac:chgData name="Stijn Weijermars" userId="e364d0b9-009e-4116-b78a-a86aed516e71" providerId="ADAL" clId="{F18A5961-A07C-483A-A155-35F31A289FB7}" dt="2020-02-04T08:04:00.081" v="1960"/>
          <ac:picMkLst>
            <pc:docMk/>
            <pc:sldMk cId="677545404" sldId="289"/>
            <ac:picMk id="2" creationId="{8DEA5757-7376-4966-AC8D-3B052E4D1D6C}"/>
          </ac:picMkLst>
        </pc:picChg>
      </pc:sldChg>
      <pc:sldChg chg="addSp add">
        <pc:chgData name="Stijn Weijermars" userId="e364d0b9-009e-4116-b78a-a86aed516e71" providerId="ADAL" clId="{F18A5961-A07C-483A-A155-35F31A289FB7}" dt="2020-02-04T08:07:06.809" v="1962"/>
        <pc:sldMkLst>
          <pc:docMk/>
          <pc:sldMk cId="3364889062" sldId="290"/>
        </pc:sldMkLst>
        <pc:picChg chg="add">
          <ac:chgData name="Stijn Weijermars" userId="e364d0b9-009e-4116-b78a-a86aed516e71" providerId="ADAL" clId="{F18A5961-A07C-483A-A155-35F31A289FB7}" dt="2020-02-04T08:07:06.809" v="1962"/>
          <ac:picMkLst>
            <pc:docMk/>
            <pc:sldMk cId="3364889062" sldId="290"/>
            <ac:picMk id="2" creationId="{424C80D9-C0C7-473A-A7BA-48C7EB4315D0}"/>
          </ac:picMkLst>
        </pc:picChg>
      </pc:sldChg>
      <pc:sldChg chg="modSp">
        <pc:chgData name="Stijn Weijermars" userId="e364d0b9-009e-4116-b78a-a86aed516e71" providerId="ADAL" clId="{F18A5961-A07C-483A-A155-35F31A289FB7}" dt="2020-02-04T08:10:21.317" v="1966" actId="5793"/>
        <pc:sldMkLst>
          <pc:docMk/>
          <pc:sldMk cId="2052387474" sldId="291"/>
        </pc:sldMkLst>
        <pc:spChg chg="mod">
          <ac:chgData name="Stijn Weijermars" userId="e364d0b9-009e-4116-b78a-a86aed516e71" providerId="ADAL" clId="{F18A5961-A07C-483A-A155-35F31A289FB7}" dt="2020-02-04T08:10:21.317" v="1966" actId="5793"/>
          <ac:spMkLst>
            <pc:docMk/>
            <pc:sldMk cId="2052387474" sldId="291"/>
            <ac:spMk id="17" creationId="{00000000-0000-0000-0000-000000000000}"/>
          </ac:spMkLst>
        </pc:spChg>
      </pc:sldChg>
      <pc:sldChg chg="delSp modSp add">
        <pc:chgData name="Stijn Weijermars" userId="e364d0b9-009e-4116-b78a-a86aed516e71" providerId="ADAL" clId="{F18A5961-A07C-483A-A155-35F31A289FB7}" dt="2020-02-04T10:06:05.083" v="3257" actId="20577"/>
        <pc:sldMkLst>
          <pc:docMk/>
          <pc:sldMk cId="2141437866" sldId="292"/>
        </pc:sldMkLst>
        <pc:spChg chg="mod">
          <ac:chgData name="Stijn Weijermars" userId="e364d0b9-009e-4116-b78a-a86aed516e71" providerId="ADAL" clId="{F18A5961-A07C-483A-A155-35F31A289FB7}" dt="2020-02-04T08:11:46.544" v="1981" actId="20577"/>
          <ac:spMkLst>
            <pc:docMk/>
            <pc:sldMk cId="2141437866" sldId="292"/>
            <ac:spMk id="2" creationId="{72382564-6F93-4A3F-9FC3-B08660CBAA3F}"/>
          </ac:spMkLst>
        </pc:spChg>
        <pc:spChg chg="mod">
          <ac:chgData name="Stijn Weijermars" userId="e364d0b9-009e-4116-b78a-a86aed516e71" providerId="ADAL" clId="{F18A5961-A07C-483A-A155-35F31A289FB7}" dt="2020-02-04T10:06:05.083" v="3257" actId="20577"/>
          <ac:spMkLst>
            <pc:docMk/>
            <pc:sldMk cId="2141437866" sldId="292"/>
            <ac:spMk id="3" creationId="{EA2A382B-AE2F-46E9-B69B-C5797EE11FDB}"/>
          </ac:spMkLst>
        </pc:spChg>
        <pc:spChg chg="del">
          <ac:chgData name="Stijn Weijermars" userId="e364d0b9-009e-4116-b78a-a86aed516e71" providerId="ADAL" clId="{F18A5961-A07C-483A-A155-35F31A289FB7}" dt="2020-02-04T08:12:14.419" v="1982" actId="478"/>
          <ac:spMkLst>
            <pc:docMk/>
            <pc:sldMk cId="2141437866" sldId="292"/>
            <ac:spMk id="4" creationId="{135BEB36-EA5C-4B73-A778-8C582EE410C4}"/>
          </ac:spMkLst>
        </pc:spChg>
      </pc:sldChg>
      <pc:sldChg chg="modSp add">
        <pc:chgData name="Stijn Weijermars" userId="e364d0b9-009e-4116-b78a-a86aed516e71" providerId="ADAL" clId="{F18A5961-A07C-483A-A155-35F31A289FB7}" dt="2020-02-04T08:18:50.703" v="3081" actId="20577"/>
        <pc:sldMkLst>
          <pc:docMk/>
          <pc:sldMk cId="1288845566" sldId="293"/>
        </pc:sldMkLst>
        <pc:spChg chg="mod">
          <ac:chgData name="Stijn Weijermars" userId="e364d0b9-009e-4116-b78a-a86aed516e71" providerId="ADAL" clId="{F18A5961-A07C-483A-A155-35F31A289FB7}" dt="2020-02-04T08:16:20.862" v="2586" actId="20577"/>
          <ac:spMkLst>
            <pc:docMk/>
            <pc:sldMk cId="1288845566" sldId="293"/>
            <ac:spMk id="2" creationId="{68A335B0-8B35-4C5A-84FD-3AEA69611FA4}"/>
          </ac:spMkLst>
        </pc:spChg>
        <pc:spChg chg="mod">
          <ac:chgData name="Stijn Weijermars" userId="e364d0b9-009e-4116-b78a-a86aed516e71" providerId="ADAL" clId="{F18A5961-A07C-483A-A155-35F31A289FB7}" dt="2020-02-04T08:17:21.396" v="2788" actId="20577"/>
          <ac:spMkLst>
            <pc:docMk/>
            <pc:sldMk cId="1288845566" sldId="293"/>
            <ac:spMk id="3" creationId="{332EEDC0-8220-498D-88FA-B2ED7BBA04CC}"/>
          </ac:spMkLst>
        </pc:spChg>
        <pc:spChg chg="mod">
          <ac:chgData name="Stijn Weijermars" userId="e364d0b9-009e-4116-b78a-a86aed516e71" providerId="ADAL" clId="{F18A5961-A07C-483A-A155-35F31A289FB7}" dt="2020-02-04T08:18:50.703" v="3081" actId="20577"/>
          <ac:spMkLst>
            <pc:docMk/>
            <pc:sldMk cId="1288845566" sldId="293"/>
            <ac:spMk id="4" creationId="{D4F96B33-BCBD-4F43-A2BC-BA61C2502A1E}"/>
          </ac:spMkLst>
        </pc:spChg>
      </pc:sldChg>
      <pc:sldChg chg="addSp delSp modSp add mod setBg">
        <pc:chgData name="Stijn Weijermars" userId="e364d0b9-009e-4116-b78a-a86aed516e71" providerId="ADAL" clId="{F18A5961-A07C-483A-A155-35F31A289FB7}" dt="2020-02-04T08:46:22.831" v="3228" actId="1076"/>
        <pc:sldMkLst>
          <pc:docMk/>
          <pc:sldMk cId="4109748880" sldId="294"/>
        </pc:sldMkLst>
        <pc:spChg chg="mod">
          <ac:chgData name="Stijn Weijermars" userId="e364d0b9-009e-4116-b78a-a86aed516e71" providerId="ADAL" clId="{F18A5961-A07C-483A-A155-35F31A289FB7}" dt="2020-02-04T08:45:21.168" v="3220" actId="1076"/>
          <ac:spMkLst>
            <pc:docMk/>
            <pc:sldMk cId="4109748880" sldId="294"/>
            <ac:spMk id="2" creationId="{CAB9867E-D5A2-45B5-B5C3-259877F0E655}"/>
          </ac:spMkLst>
        </pc:spChg>
        <pc:spChg chg="del mod ord">
          <ac:chgData name="Stijn Weijermars" userId="e364d0b9-009e-4116-b78a-a86aed516e71" providerId="ADAL" clId="{F18A5961-A07C-483A-A155-35F31A289FB7}" dt="2020-02-04T08:45:16.112" v="3219" actId="478"/>
          <ac:spMkLst>
            <pc:docMk/>
            <pc:sldMk cId="4109748880" sldId="294"/>
            <ac:spMk id="3" creationId="{9C8ACF32-45B7-4492-9D9D-0563A8D99098}"/>
          </ac:spMkLst>
        </pc:spChg>
        <pc:spChg chg="add del mod">
          <ac:chgData name="Stijn Weijermars" userId="e364d0b9-009e-4116-b78a-a86aed516e71" providerId="ADAL" clId="{F18A5961-A07C-483A-A155-35F31A289FB7}" dt="2020-02-04T08:45:27.145" v="3222" actId="478"/>
          <ac:spMkLst>
            <pc:docMk/>
            <pc:sldMk cId="4109748880" sldId="294"/>
            <ac:spMk id="7" creationId="{C27FB3FF-2C8A-477A-8727-4C5483821028}"/>
          </ac:spMkLst>
        </pc:spChg>
        <pc:spChg chg="add">
          <ac:chgData name="Stijn Weijermars" userId="e364d0b9-009e-4116-b78a-a86aed516e71" providerId="ADAL" clId="{F18A5961-A07C-483A-A155-35F31A289FB7}" dt="2020-02-04T08:43:48.377" v="3217" actId="26606"/>
          <ac:spMkLst>
            <pc:docMk/>
            <pc:sldMk cId="4109748880" sldId="294"/>
            <ac:spMk id="9" creationId="{92468898-5A6E-4D55-85EC-308E785EE06C}"/>
          </ac:spMkLst>
        </pc:spChg>
        <pc:spChg chg="add">
          <ac:chgData name="Stijn Weijermars" userId="e364d0b9-009e-4116-b78a-a86aed516e71" providerId="ADAL" clId="{F18A5961-A07C-483A-A155-35F31A289FB7}" dt="2020-02-04T08:43:48.377" v="3217" actId="26606"/>
          <ac:spMkLst>
            <pc:docMk/>
            <pc:sldMk cId="4109748880" sldId="294"/>
            <ac:spMk id="11" creationId="{3E23A947-2D45-4208-AE2B-64948C87A3EB}"/>
          </ac:spMkLst>
        </pc:spChg>
        <pc:spChg chg="add">
          <ac:chgData name="Stijn Weijermars" userId="e364d0b9-009e-4116-b78a-a86aed516e71" providerId="ADAL" clId="{F18A5961-A07C-483A-A155-35F31A289FB7}" dt="2020-02-04T08:43:48.377" v="3217" actId="26606"/>
          <ac:spMkLst>
            <pc:docMk/>
            <pc:sldMk cId="4109748880" sldId="294"/>
            <ac:spMk id="13" creationId="{E5BBB0F9-6A59-4D02-A9C7-A2D6516684CE}"/>
          </ac:spMkLst>
        </pc:spChg>
        <pc:picChg chg="add del mod modCrop">
          <ac:chgData name="Stijn Weijermars" userId="e364d0b9-009e-4116-b78a-a86aed516e71" providerId="ADAL" clId="{F18A5961-A07C-483A-A155-35F31A289FB7}" dt="2020-02-04T08:45:22.803" v="3221" actId="478"/>
          <ac:picMkLst>
            <pc:docMk/>
            <pc:sldMk cId="4109748880" sldId="294"/>
            <ac:picMk id="4" creationId="{F5F7E56D-EC05-40DA-91E5-319488B85590}"/>
          </ac:picMkLst>
        </pc:picChg>
        <pc:picChg chg="add mod modCrop">
          <ac:chgData name="Stijn Weijermars" userId="e364d0b9-009e-4116-b78a-a86aed516e71" providerId="ADAL" clId="{F18A5961-A07C-483A-A155-35F31A289FB7}" dt="2020-02-04T08:46:22.831" v="3228" actId="1076"/>
          <ac:picMkLst>
            <pc:docMk/>
            <pc:sldMk cId="4109748880" sldId="294"/>
            <ac:picMk id="5" creationId="{29365052-C554-4326-8599-F0D4537AAEC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2/4/2020</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‹nr.›</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113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2/4/2020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726298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2/4/2020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119203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2/4/2020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1706886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2/4/2020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76252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2/4/2020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424978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2/4/2020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4316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2/4/2020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99697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2/4/2020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714720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2/4/2020</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941878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2/4/2020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805875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2/4/2020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‹nr.›</a:t>
            </a:fld>
            <a:endParaRPr lang="en-US"/>
          </a:p>
        </p:txBody>
      </p:sp>
    </p:spTree>
    <p:extLst>
      <p:ext uri="{BB962C8B-B14F-4D97-AF65-F5344CB8AC3E}">
        <p14:creationId xmlns:p14="http://schemas.microsoft.com/office/powerpoint/2010/main" val="339626898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91" r:id="rId5"/>
    <p:sldLayoutId id="2147483685" r:id="rId6"/>
    <p:sldLayoutId id="2147483686" r:id="rId7"/>
    <p:sldLayoutId id="2147483687" r:id="rId8"/>
    <p:sldLayoutId id="2147483690"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B352FC-1F44-4AB9-A2BD-FBF231C6B1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9084FF0-D45F-41BB-99A5-08901C9BA1DD}"/>
              </a:ext>
            </a:extLst>
          </p:cNvPr>
          <p:cNvPicPr>
            <a:picLocks noChangeAspect="1"/>
          </p:cNvPicPr>
          <p:nvPr/>
        </p:nvPicPr>
        <p:blipFill rotWithShape="1">
          <a:blip r:embed="rId2"/>
          <a:srcRect l="22295" r="3927" b="-1"/>
          <a:stretch/>
        </p:blipFill>
        <p:spPr>
          <a:xfrm>
            <a:off x="-2" y="-1"/>
            <a:ext cx="12192001" cy="6858000"/>
          </a:xfrm>
          <a:prstGeom prst="rect">
            <a:avLst/>
          </a:prstGeom>
        </p:spPr>
      </p:pic>
      <p:sp>
        <p:nvSpPr>
          <p:cNvPr id="11" name="Rectangle 1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6288261" cy="1573149"/>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4505DDB-6A0F-496F-9016-4862A0DA9ECE}"/>
              </a:ext>
            </a:extLst>
          </p:cNvPr>
          <p:cNvSpPr>
            <a:spLocks noGrp="1"/>
          </p:cNvSpPr>
          <p:nvPr>
            <p:ph type="ctrTitle"/>
          </p:nvPr>
        </p:nvSpPr>
        <p:spPr>
          <a:xfrm>
            <a:off x="856210" y="4909985"/>
            <a:ext cx="3212386" cy="1185353"/>
          </a:xfrm>
        </p:spPr>
        <p:txBody>
          <a:bodyPr anchor="ctr">
            <a:normAutofit/>
          </a:bodyPr>
          <a:lstStyle/>
          <a:p>
            <a:r>
              <a:rPr lang="nl-NL" sz="2600" dirty="0"/>
              <a:t>De Community verbonden.</a:t>
            </a:r>
          </a:p>
        </p:txBody>
      </p:sp>
      <p:sp>
        <p:nvSpPr>
          <p:cNvPr id="3" name="Ondertitel 2">
            <a:extLst>
              <a:ext uri="{FF2B5EF4-FFF2-40B4-BE49-F238E27FC236}">
                <a16:creationId xmlns:a16="http://schemas.microsoft.com/office/drawing/2014/main" id="{5221D469-FFC3-43C5-BF9A-A886D468EC87}"/>
              </a:ext>
            </a:extLst>
          </p:cNvPr>
          <p:cNvSpPr>
            <a:spLocks noGrp="1"/>
          </p:cNvSpPr>
          <p:nvPr>
            <p:ph type="subTitle" idx="1"/>
          </p:nvPr>
        </p:nvSpPr>
        <p:spPr>
          <a:xfrm>
            <a:off x="4410734" y="4909984"/>
            <a:ext cx="2228641" cy="1185353"/>
          </a:xfrm>
        </p:spPr>
        <p:txBody>
          <a:bodyPr anchor="ctr">
            <a:normAutofit/>
          </a:bodyPr>
          <a:lstStyle/>
          <a:p>
            <a:r>
              <a:rPr lang="nl-NL" sz="1700"/>
              <a:t>Opstart</a:t>
            </a:r>
          </a:p>
        </p:txBody>
      </p:sp>
      <p:sp>
        <p:nvSpPr>
          <p:cNvPr id="13" name="Rectangle 1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517571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28936" y="5498088"/>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01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30A7F-9CA8-4746-8ABA-633AB67195AB}"/>
              </a:ext>
            </a:extLst>
          </p:cNvPr>
          <p:cNvSpPr>
            <a:spLocks noGrp="1"/>
          </p:cNvSpPr>
          <p:nvPr>
            <p:ph type="title"/>
          </p:nvPr>
        </p:nvSpPr>
        <p:spPr>
          <a:xfrm>
            <a:off x="804998" y="798445"/>
            <a:ext cx="4803636" cy="1311664"/>
          </a:xfrm>
        </p:spPr>
        <p:txBody>
          <a:bodyPr>
            <a:normAutofit fontScale="90000"/>
          </a:bodyPr>
          <a:lstStyle/>
          <a:p>
            <a:r>
              <a:rPr lang="nl-NL" sz="3400">
                <a:solidFill>
                  <a:srgbClr val="000000"/>
                </a:solidFill>
              </a:rPr>
              <a:t>Ik wil in een leuke leefbare wijk (blijven) wonen</a:t>
            </a:r>
          </a:p>
        </p:txBody>
      </p:sp>
      <p:sp>
        <p:nvSpPr>
          <p:cNvPr id="18" name="Content Placeholder 7">
            <a:extLst>
              <a:ext uri="{FF2B5EF4-FFF2-40B4-BE49-F238E27FC236}">
                <a16:creationId xmlns:a16="http://schemas.microsoft.com/office/drawing/2014/main" id="{DEA949AF-0828-4B13-A4C8-2DC25DBEB664}"/>
              </a:ext>
            </a:extLst>
          </p:cNvPr>
          <p:cNvSpPr>
            <a:spLocks noGrp="1"/>
          </p:cNvSpPr>
          <p:nvPr>
            <p:ph idx="1"/>
          </p:nvPr>
        </p:nvSpPr>
        <p:spPr>
          <a:xfrm>
            <a:off x="804997" y="2272143"/>
            <a:ext cx="4706803" cy="3788830"/>
          </a:xfrm>
        </p:spPr>
        <p:txBody>
          <a:bodyPr anchor="ctr">
            <a:normAutofit/>
          </a:bodyPr>
          <a:lstStyle/>
          <a:p>
            <a:endParaRPr lang="en-US" sz="2000">
              <a:solidFill>
                <a:srgbClr val="000000"/>
              </a:solidFill>
            </a:endParaRPr>
          </a:p>
        </p:txBody>
      </p:sp>
      <p:pic>
        <p:nvPicPr>
          <p:cNvPr id="4" name="Tijdelijke aanduiding voor inhoud 3">
            <a:extLst>
              <a:ext uri="{FF2B5EF4-FFF2-40B4-BE49-F238E27FC236}">
                <a16:creationId xmlns:a16="http://schemas.microsoft.com/office/drawing/2014/main" id="{DC319C1A-B9FE-4024-BD90-CA8D1FC838D9}"/>
              </a:ext>
            </a:extLst>
          </p:cNvPr>
          <p:cNvPicPr>
            <a:picLocks noChangeAspect="1"/>
          </p:cNvPicPr>
          <p:nvPr/>
        </p:nvPicPr>
        <p:blipFill rotWithShape="1">
          <a:blip r:embed="rId2"/>
          <a:srcRect l="20394" r="48974" b="-1"/>
          <a:stretch/>
        </p:blipFill>
        <p:spPr>
          <a:xfrm>
            <a:off x="6893318" y="770037"/>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4131586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C9426-E55C-4467-A52E-781AFA0D89E5}"/>
              </a:ext>
            </a:extLst>
          </p:cNvPr>
          <p:cNvSpPr>
            <a:spLocks noGrp="1"/>
          </p:cNvSpPr>
          <p:nvPr>
            <p:ph type="title"/>
          </p:nvPr>
        </p:nvSpPr>
        <p:spPr>
          <a:xfrm>
            <a:off x="838200" y="365125"/>
            <a:ext cx="10515600" cy="1325563"/>
          </a:xfrm>
        </p:spPr>
        <p:txBody>
          <a:bodyPr>
            <a:normAutofit/>
          </a:bodyPr>
          <a:lstStyle/>
          <a:p>
            <a:r>
              <a:rPr lang="nl-NL"/>
              <a:t>Ik wil best wel meehelpen om mijn wijk leuk te maken /houden?</a:t>
            </a:r>
          </a:p>
        </p:txBody>
      </p:sp>
      <p:sp>
        <p:nvSpPr>
          <p:cNvPr id="8" name="Content Placeholder 7">
            <a:extLst>
              <a:ext uri="{FF2B5EF4-FFF2-40B4-BE49-F238E27FC236}">
                <a16:creationId xmlns:a16="http://schemas.microsoft.com/office/drawing/2014/main" id="{253B07AE-DDA4-4754-A78F-5AF781E0BABC}"/>
              </a:ext>
            </a:extLst>
          </p:cNvPr>
          <p:cNvSpPr>
            <a:spLocks noGrp="1"/>
          </p:cNvSpPr>
          <p:nvPr>
            <p:ph idx="1"/>
          </p:nvPr>
        </p:nvSpPr>
        <p:spPr>
          <a:xfrm>
            <a:off x="838200" y="1825625"/>
            <a:ext cx="3797807" cy="4351338"/>
          </a:xfrm>
        </p:spPr>
        <p:txBody>
          <a:bodyPr>
            <a:normAutofit/>
          </a:bodyPr>
          <a:lstStyle/>
          <a:p>
            <a:endParaRPr lang="en-US" sz="2000"/>
          </a:p>
        </p:txBody>
      </p:sp>
      <p:pic>
        <p:nvPicPr>
          <p:cNvPr id="4" name="Tijdelijke aanduiding voor inhoud 3" descr="Afbeelding met beer, zoogdier, dier, polair&#10;&#10;Automatisch gegenereerde beschrijving">
            <a:extLst>
              <a:ext uri="{FF2B5EF4-FFF2-40B4-BE49-F238E27FC236}">
                <a16:creationId xmlns:a16="http://schemas.microsoft.com/office/drawing/2014/main" id="{1C789142-C128-40EF-A88C-2EC85CBD77B4}"/>
              </a:ext>
            </a:extLst>
          </p:cNvPr>
          <p:cNvPicPr>
            <a:picLocks noChangeAspect="1"/>
          </p:cNvPicPr>
          <p:nvPr/>
        </p:nvPicPr>
        <p:blipFill rotWithShape="1">
          <a:blip r:embed="rId2"/>
          <a:srcRect r="10649" b="3"/>
          <a:stretch/>
        </p:blipFill>
        <p:spPr>
          <a:xfrm>
            <a:off x="5120640" y="1904281"/>
            <a:ext cx="6233160" cy="4272681"/>
          </a:xfrm>
          <a:prstGeom prst="rect">
            <a:avLst/>
          </a:prstGeom>
        </p:spPr>
      </p:pic>
    </p:spTree>
    <p:extLst>
      <p:ext uri="{BB962C8B-B14F-4D97-AF65-F5344CB8AC3E}">
        <p14:creationId xmlns:p14="http://schemas.microsoft.com/office/powerpoint/2010/main" val="3884334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579950" y="539259"/>
            <a:ext cx="10515600" cy="643655"/>
          </a:xfrm>
        </p:spPr>
        <p:txBody>
          <a:bodyPr>
            <a:normAutofit fontScale="90000"/>
          </a:bodyPr>
          <a:lstStyle/>
          <a:p>
            <a:r>
              <a:rPr lang="nl-NL"/>
              <a:t>IBS De community verbonden</a:t>
            </a:r>
            <a:br>
              <a:rPr lang="nl-NL"/>
            </a:br>
            <a:r>
              <a:rPr lang="nl-NL" sz="3600" i="1"/>
              <a:t>Specialisatie Water en energie</a:t>
            </a:r>
          </a:p>
        </p:txBody>
      </p:sp>
      <p:pic>
        <p:nvPicPr>
          <p:cNvPr id="10243"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t="13912" b="16871"/>
          <a:stretch/>
        </p:blipFill>
        <p:spPr>
          <a:xfrm>
            <a:off x="10567193" y="119928"/>
            <a:ext cx="1573213" cy="816428"/>
          </a:xfrm>
        </p:spPr>
      </p:pic>
      <p:sp>
        <p:nvSpPr>
          <p:cNvPr id="10244" name="Tekstvak 2"/>
          <p:cNvSpPr txBox="1">
            <a:spLocks noChangeArrowheads="1"/>
          </p:cNvSpPr>
          <p:nvPr/>
        </p:nvSpPr>
        <p:spPr bwMode="auto">
          <a:xfrm>
            <a:off x="2135189" y="1557338"/>
            <a:ext cx="792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a:latin typeface="Arial" panose="020B0604020202020204" pitchFamily="34" charset="0"/>
            </a:endParaRPr>
          </a:p>
        </p:txBody>
      </p:sp>
      <p:sp>
        <p:nvSpPr>
          <p:cNvPr id="10245" name="Tekstvak 4"/>
          <p:cNvSpPr txBox="1">
            <a:spLocks noChangeArrowheads="1"/>
          </p:cNvSpPr>
          <p:nvPr/>
        </p:nvSpPr>
        <p:spPr bwMode="auto">
          <a:xfrm>
            <a:off x="579950" y="1549208"/>
            <a:ext cx="5401924" cy="3647922"/>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600" b="1">
                <a:latin typeface="+mn-lt"/>
              </a:rPr>
              <a:t>Integrale beroepssituatie</a:t>
            </a:r>
          </a:p>
          <a:p>
            <a:pPr>
              <a:lnSpc>
                <a:spcPct val="107000"/>
              </a:lnSpc>
              <a:spcAft>
                <a:spcPts val="0"/>
              </a:spcAft>
              <a:buNone/>
            </a:pPr>
            <a:r>
              <a:rPr lang="nl-NL" sz="1600"/>
              <a:t>Als adviseur duurzame leefomgeving kun je verschillende partijen bij elkaar brengen om gezamenlijk iets voor de stad te bereiken. Je kunt mensen rondom een thema mobiliseren en daar een community omheen bouwen. Door de verschillende partijen te verbinden, kunnen ze elkaar versterken.</a:t>
            </a:r>
          </a:p>
          <a:p>
            <a:pPr>
              <a:lnSpc>
                <a:spcPct val="107000"/>
              </a:lnSpc>
              <a:spcAft>
                <a:spcPts val="0"/>
              </a:spcAft>
              <a:buNone/>
            </a:pPr>
            <a:r>
              <a:rPr lang="nl-NL" sz="1600"/>
              <a:t>De verschillende stakeholders hebben verschillende belangen en behoeftes die jij in kaart kunt brengen (in een wensenkaart) en in goede banen kan leiden. Je vergroot je netwerk en zet het in.</a:t>
            </a:r>
          </a:p>
          <a:p>
            <a:pPr>
              <a:lnSpc>
                <a:spcPct val="107000"/>
              </a:lnSpc>
              <a:spcAft>
                <a:spcPts val="0"/>
              </a:spcAft>
              <a:buNone/>
            </a:pPr>
            <a:r>
              <a:rPr lang="nl-NL" sz="1600"/>
              <a:t>Je gaat een community opzetten rondom een thema. Die community ga je mobiliseren door een bijeenkomst waarin je informatie ophaalt over de behoeftes en belangen. </a:t>
            </a:r>
          </a:p>
        </p:txBody>
      </p:sp>
      <p:sp>
        <p:nvSpPr>
          <p:cNvPr id="8" name="Rechthoek 7"/>
          <p:cNvSpPr/>
          <p:nvPr/>
        </p:nvSpPr>
        <p:spPr>
          <a:xfrm>
            <a:off x="0" y="0"/>
            <a:ext cx="31055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9" name="Rechthoek 8"/>
          <p:cNvSpPr/>
          <p:nvPr/>
        </p:nvSpPr>
        <p:spPr>
          <a:xfrm>
            <a:off x="310550" y="6607834"/>
            <a:ext cx="11881449" cy="24937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11" name="Tekstvak 5"/>
          <p:cNvSpPr txBox="1">
            <a:spLocks noChangeArrowheads="1"/>
          </p:cNvSpPr>
          <p:nvPr/>
        </p:nvSpPr>
        <p:spPr bwMode="auto">
          <a:xfrm>
            <a:off x="6251273" y="1583526"/>
            <a:ext cx="5576289" cy="1618905"/>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600" b="1">
                <a:latin typeface="+mn-lt"/>
              </a:rPr>
              <a:t>Opdracht</a:t>
            </a:r>
            <a:endParaRPr lang="nl-NL" altLang="nl-NL" sz="1400">
              <a:latin typeface="+mn-lt"/>
            </a:endParaRPr>
          </a:p>
          <a:p>
            <a:pPr>
              <a:buNone/>
            </a:pPr>
            <a:r>
              <a:rPr lang="nl-NL" sz="1600"/>
              <a:t>Zet een community op rond een thema. Die community ga je mobiliseren door een bijeenkomst waarin je informatie ophaalt over de behoeftes en belangen. Voor het organiseren van de bijeenkomst schrijf je een projectplan. De informatie die je ophaalt tijdens de bijeenkomst verwerk je in een wensenkaart. </a:t>
            </a:r>
          </a:p>
        </p:txBody>
      </p:sp>
      <p:sp>
        <p:nvSpPr>
          <p:cNvPr id="17" name="Rechthoek 16"/>
          <p:cNvSpPr/>
          <p:nvPr/>
        </p:nvSpPr>
        <p:spPr>
          <a:xfrm>
            <a:off x="10136183" y="6216646"/>
            <a:ext cx="1936749" cy="369332"/>
          </a:xfrm>
          <a:prstGeom prst="rect">
            <a:avLst/>
          </a:prstGeom>
        </p:spPr>
        <p:txBody>
          <a:bodyPr wrap="none">
            <a:spAutoFit/>
          </a:bodyPr>
          <a:lstStyle/>
          <a:p>
            <a:r>
              <a:rPr lang="nl-NL"/>
              <a:t>IBS-SEM-DCV-W42</a:t>
            </a:r>
            <a:endParaRPr lang="nl-NL">
              <a:solidFill>
                <a:schemeClr val="bg1">
                  <a:lumMod val="50000"/>
                </a:schemeClr>
              </a:solidFill>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955" y="3849601"/>
            <a:ext cx="2743200" cy="2505456"/>
          </a:xfrm>
          <a:prstGeom prst="rect">
            <a:avLst/>
          </a:prstGeom>
        </p:spPr>
      </p:pic>
    </p:spTree>
    <p:extLst>
      <p:ext uri="{BB962C8B-B14F-4D97-AF65-F5344CB8AC3E}">
        <p14:creationId xmlns:p14="http://schemas.microsoft.com/office/powerpoint/2010/main" val="3491648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t="13912" b="16871"/>
          <a:stretch/>
        </p:blipFill>
        <p:spPr>
          <a:xfrm>
            <a:off x="10567193" y="119928"/>
            <a:ext cx="1573213" cy="816428"/>
          </a:xfrm>
        </p:spPr>
      </p:pic>
      <p:sp>
        <p:nvSpPr>
          <p:cNvPr id="10244" name="Tekstvak 2"/>
          <p:cNvSpPr txBox="1">
            <a:spLocks noChangeArrowheads="1"/>
          </p:cNvSpPr>
          <p:nvPr/>
        </p:nvSpPr>
        <p:spPr bwMode="auto">
          <a:xfrm>
            <a:off x="2135189" y="1557338"/>
            <a:ext cx="792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a:latin typeface="Arial" panose="020B0604020202020204" pitchFamily="34" charset="0"/>
            </a:endParaRPr>
          </a:p>
        </p:txBody>
      </p:sp>
      <p:sp>
        <p:nvSpPr>
          <p:cNvPr id="8" name="Rechthoek 7"/>
          <p:cNvSpPr/>
          <p:nvPr/>
        </p:nvSpPr>
        <p:spPr>
          <a:xfrm>
            <a:off x="0" y="0"/>
            <a:ext cx="31055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9" name="Rechthoek 8"/>
          <p:cNvSpPr/>
          <p:nvPr/>
        </p:nvSpPr>
        <p:spPr>
          <a:xfrm>
            <a:off x="310550" y="6607834"/>
            <a:ext cx="11881449" cy="24937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13" name="Tekstvak 12"/>
          <p:cNvSpPr txBox="1"/>
          <p:nvPr/>
        </p:nvSpPr>
        <p:spPr>
          <a:xfrm>
            <a:off x="684707" y="1899191"/>
            <a:ext cx="5616013" cy="1077218"/>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square">
            <a:spAutoFit/>
          </a:bodyPr>
          <a:lstStyle/>
          <a:p>
            <a:pPr eaLnBrk="1" hangingPunct="1">
              <a:defRPr/>
            </a:pPr>
            <a:r>
              <a:rPr lang="nl-NL" sz="1600" b="1"/>
              <a:t>Toetsen </a:t>
            </a:r>
          </a:p>
          <a:p>
            <a:pPr eaLnBrk="1" hangingPunct="1">
              <a:defRPr/>
            </a:pPr>
            <a:r>
              <a:rPr lang="nl-NL" sz="1600"/>
              <a:t>Dit IBS wordt afgerond met 3 </a:t>
            </a:r>
            <a:r>
              <a:rPr lang="nl-NL" sz="1600" err="1"/>
              <a:t>toetsmomenten</a:t>
            </a:r>
            <a:r>
              <a:rPr lang="nl-NL" sz="1600"/>
              <a:t>: kennistoets, projectplan en wensenkaart. In onderstaande tabel is een overzicht van de toetsen weergegeven. </a:t>
            </a:r>
          </a:p>
        </p:txBody>
      </p:sp>
      <p:sp>
        <p:nvSpPr>
          <p:cNvPr id="17" name="Tekstvak 16"/>
          <p:cNvSpPr txBox="1"/>
          <p:nvPr/>
        </p:nvSpPr>
        <p:spPr>
          <a:xfrm>
            <a:off x="6674876" y="1900696"/>
            <a:ext cx="4678922" cy="3785652"/>
          </a:xfrm>
          <a:prstGeom prst="rect">
            <a:avLst/>
          </a:prstGeom>
          <a:ln/>
        </p:spPr>
        <p:style>
          <a:lnRef idx="2">
            <a:schemeClr val="accent5"/>
          </a:lnRef>
          <a:fillRef idx="1">
            <a:schemeClr val="lt1"/>
          </a:fillRef>
          <a:effectRef idx="0">
            <a:schemeClr val="accent5"/>
          </a:effectRef>
          <a:fontRef idx="minor">
            <a:schemeClr val="dk1"/>
          </a:fontRef>
        </p:style>
        <p:txBody>
          <a:bodyPr wrap="square" anchor="t">
            <a:spAutoFit/>
          </a:bodyPr>
          <a:lstStyle/>
          <a:p>
            <a:pPr eaLnBrk="1" hangingPunct="1">
              <a:defRPr/>
            </a:pPr>
            <a:r>
              <a:rPr lang="nl-NL" sz="1600" b="1" dirty="0"/>
              <a:t>Leerdoelen bij dit IBS</a:t>
            </a:r>
          </a:p>
          <a:p>
            <a:pPr marL="342900" indent="-342900">
              <a:buFont typeface="+mj-lt"/>
              <a:buAutoNum type="arabicPeriod"/>
            </a:pPr>
            <a:r>
              <a:rPr lang="nl-NL" sz="1600" dirty="0"/>
              <a:t>Je kunt de basisbegrippen behorende bij het IBS uitleggen en toepassen. </a:t>
            </a:r>
            <a:endParaRPr lang="nl-NL" sz="1600" dirty="0">
              <a:cs typeface="Calibri"/>
            </a:endParaRPr>
          </a:p>
          <a:p>
            <a:pPr marL="342900" lvl="0" indent="-342900">
              <a:spcAft>
                <a:spcPts val="0"/>
              </a:spcAft>
              <a:buFont typeface="+mj-lt"/>
              <a:buAutoNum type="arabicPeriod"/>
            </a:pPr>
            <a:r>
              <a:rPr lang="nl-NL" sz="1600" dirty="0"/>
              <a:t>Je kunt een community met bijbehorende stakeholders in kaart brengen.</a:t>
            </a:r>
          </a:p>
          <a:p>
            <a:pPr marL="342900" lvl="0" indent="-342900">
              <a:spcAft>
                <a:spcPts val="0"/>
              </a:spcAft>
              <a:buFont typeface="+mj-lt"/>
              <a:buAutoNum type="arabicPeriod"/>
            </a:pPr>
            <a:r>
              <a:rPr lang="nl-NL" sz="1600" dirty="0"/>
              <a:t>Je kunt een community analyseren op het gebied van actuele en urgente thema’s.</a:t>
            </a:r>
          </a:p>
          <a:p>
            <a:pPr marL="342900" lvl="0" indent="-342900">
              <a:spcAft>
                <a:spcPts val="0"/>
              </a:spcAft>
              <a:buFont typeface="+mj-lt"/>
              <a:buAutoNum type="arabicPeriod"/>
            </a:pPr>
            <a:r>
              <a:rPr lang="nl-NL" sz="1600" dirty="0"/>
              <a:t>Je kunt wensen van de verschillende stakeholders verzamelen.</a:t>
            </a:r>
          </a:p>
          <a:p>
            <a:pPr marL="342900" lvl="0" indent="-342900">
              <a:spcAft>
                <a:spcPts val="0"/>
              </a:spcAft>
              <a:buFont typeface="+mj-lt"/>
              <a:buAutoNum type="arabicPeriod"/>
            </a:pPr>
            <a:r>
              <a:rPr lang="nl-NL" sz="1600" dirty="0"/>
              <a:t>Je kunt de wensen van de wensen van de community in kaart brengen in een wensenkaart.</a:t>
            </a:r>
          </a:p>
          <a:p>
            <a:pPr marL="342900" lvl="0" indent="-342900">
              <a:spcAft>
                <a:spcPts val="0"/>
              </a:spcAft>
              <a:buFont typeface="+mj-lt"/>
              <a:buAutoNum type="arabicPeriod"/>
            </a:pPr>
            <a:r>
              <a:rPr lang="nl-NL" sz="1600" dirty="0"/>
              <a:t>Je kunt een bijeenkomst rondom een thema organiseren. </a:t>
            </a:r>
          </a:p>
          <a:p>
            <a:pPr lvl="0">
              <a:spcAft>
                <a:spcPts val="0"/>
              </a:spcAft>
            </a:pPr>
            <a:endParaRPr lang="nl-NL" sz="1600" dirty="0"/>
          </a:p>
        </p:txBody>
      </p:sp>
      <p:graphicFrame>
        <p:nvGraphicFramePr>
          <p:cNvPr id="6" name="Tabel 5"/>
          <p:cNvGraphicFramePr>
            <a:graphicFrameLocks noGrp="1"/>
          </p:cNvGraphicFramePr>
          <p:nvPr/>
        </p:nvGraphicFramePr>
        <p:xfrm>
          <a:off x="684707" y="3351526"/>
          <a:ext cx="5616013" cy="2865120"/>
        </p:xfrm>
        <a:graphic>
          <a:graphicData uri="http://schemas.openxmlformats.org/drawingml/2006/table">
            <a:tbl>
              <a:tblPr firstRow="1" bandRow="1">
                <a:tableStyleId>{5940675A-B579-460E-94D1-54222C63F5DA}</a:tableStyleId>
              </a:tblPr>
              <a:tblGrid>
                <a:gridCol w="1413345">
                  <a:extLst>
                    <a:ext uri="{9D8B030D-6E8A-4147-A177-3AD203B41FA5}">
                      <a16:colId xmlns:a16="http://schemas.microsoft.com/office/drawing/2014/main" val="2948095846"/>
                    </a:ext>
                  </a:extLst>
                </a:gridCol>
                <a:gridCol w="1243899">
                  <a:extLst>
                    <a:ext uri="{9D8B030D-6E8A-4147-A177-3AD203B41FA5}">
                      <a16:colId xmlns:a16="http://schemas.microsoft.com/office/drawing/2014/main" val="2488055331"/>
                    </a:ext>
                  </a:extLst>
                </a:gridCol>
                <a:gridCol w="1435365">
                  <a:extLst>
                    <a:ext uri="{9D8B030D-6E8A-4147-A177-3AD203B41FA5}">
                      <a16:colId xmlns:a16="http://schemas.microsoft.com/office/drawing/2014/main" val="2935927962"/>
                    </a:ext>
                  </a:extLst>
                </a:gridCol>
                <a:gridCol w="1523404">
                  <a:extLst>
                    <a:ext uri="{9D8B030D-6E8A-4147-A177-3AD203B41FA5}">
                      <a16:colId xmlns:a16="http://schemas.microsoft.com/office/drawing/2014/main" val="22746699"/>
                    </a:ext>
                  </a:extLst>
                </a:gridCol>
              </a:tblGrid>
              <a:tr h="237369">
                <a:tc>
                  <a:txBody>
                    <a:bodyPr/>
                    <a:lstStyle/>
                    <a:p>
                      <a:r>
                        <a:rPr lang="nl-NL" sz="1400" b="1"/>
                        <a:t>Toetsen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Kennistoets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Projectplan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Wensenkaart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3968079"/>
                  </a:ext>
                </a:extLst>
              </a:tr>
              <a:tr h="237369">
                <a:tc>
                  <a:txBody>
                    <a:bodyPr/>
                    <a:lstStyle/>
                    <a:p>
                      <a:r>
                        <a:rPr lang="nl-NL" sz="1400" b="1"/>
                        <a:t>Bijbehorende</a:t>
                      </a:r>
                      <a:r>
                        <a:rPr lang="nl-NL" sz="1400" b="1" baseline="0"/>
                        <a:t> leerdoelen</a:t>
                      </a:r>
                      <a:endParaRPr lang="nl-NL" sz="1400" b="1"/>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Nr. 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Nr. 2</a:t>
                      </a:r>
                      <a:r>
                        <a:rPr lang="nl-NL" sz="1400" baseline="0"/>
                        <a:t>, 3, 4, 6</a:t>
                      </a:r>
                      <a:endParaRPr lang="nl-NL" sz="14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Nr. 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791618041"/>
                  </a:ext>
                </a:extLst>
              </a:tr>
              <a:tr h="237369">
                <a:tc>
                  <a:txBody>
                    <a:bodyPr/>
                    <a:lstStyle/>
                    <a:p>
                      <a:r>
                        <a:rPr lang="nl-NL" sz="1400" b="1"/>
                        <a:t>Duur toets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1 uur</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n.v.t.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n.v.t.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842235"/>
                  </a:ext>
                </a:extLst>
              </a:tr>
              <a:tr h="237369">
                <a:tc>
                  <a:txBody>
                    <a:bodyPr/>
                    <a:lstStyle/>
                    <a:p>
                      <a:r>
                        <a:rPr lang="nl-NL" sz="1400" b="1"/>
                        <a:t>Weging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2x</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1x</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1x</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240098924"/>
                  </a:ext>
                </a:extLst>
              </a:tr>
              <a:tr h="237369">
                <a:tc>
                  <a:txBody>
                    <a:bodyPr/>
                    <a:lstStyle/>
                    <a:p>
                      <a:r>
                        <a:rPr lang="nl-NL" sz="1400" b="1"/>
                        <a:t>Cesuur</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66% =</a:t>
                      </a:r>
                      <a:r>
                        <a:rPr lang="nl-NL" sz="1400" baseline="0"/>
                        <a:t> 5,5 </a:t>
                      </a:r>
                      <a:endParaRPr lang="nl-NL" sz="14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60%</a:t>
                      </a:r>
                      <a:r>
                        <a:rPr lang="nl-NL" sz="1400" baseline="0"/>
                        <a:t> = 5,5</a:t>
                      </a:r>
                      <a:endParaRPr lang="nl-NL" sz="14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60%</a:t>
                      </a:r>
                      <a:r>
                        <a:rPr lang="nl-NL" sz="1400" baseline="0"/>
                        <a:t> = 5,5 </a:t>
                      </a:r>
                      <a:endParaRPr lang="nl-NL" sz="14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2749802"/>
                  </a:ext>
                </a:extLst>
              </a:tr>
              <a:tr h="237369">
                <a:tc>
                  <a:txBody>
                    <a:bodyPr/>
                    <a:lstStyle/>
                    <a:p>
                      <a:r>
                        <a:rPr lang="nl-NL" sz="1400" b="1"/>
                        <a:t>Resultaat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Cijfer 1-10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a:t>Cijfer 1-10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a:t>Cijfer 1-10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62987609"/>
                  </a:ext>
                </a:extLst>
              </a:tr>
              <a:tr h="237369">
                <a:tc>
                  <a:txBody>
                    <a:bodyPr/>
                    <a:lstStyle/>
                    <a:p>
                      <a:r>
                        <a:rPr lang="nl-NL" sz="1400" b="1"/>
                        <a:t>Plaats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School</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n.v.t.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n.v.t.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55509403"/>
                  </a:ext>
                </a:extLst>
              </a:tr>
              <a:tr h="237369">
                <a:tc>
                  <a:txBody>
                    <a:bodyPr/>
                    <a:lstStyle/>
                    <a:p>
                      <a:r>
                        <a:rPr lang="nl-NL" sz="1400" b="1"/>
                        <a:t>Samenwerking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Individueel</a:t>
                      </a:r>
                      <a:r>
                        <a:rPr lang="nl-NL" sz="1400" baseline="0"/>
                        <a:t> </a:t>
                      </a:r>
                      <a:endParaRPr lang="nl-NL" sz="14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Groep</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nl-NL" sz="1400"/>
                        <a:t>Individueel</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23246985"/>
                  </a:ext>
                </a:extLst>
              </a:tr>
            </a:tbl>
          </a:graphicData>
        </a:graphic>
      </p:graphicFrame>
      <p:sp>
        <p:nvSpPr>
          <p:cNvPr id="12" name="Rechthoek 11"/>
          <p:cNvSpPr/>
          <p:nvPr/>
        </p:nvSpPr>
        <p:spPr>
          <a:xfrm>
            <a:off x="10136183" y="6216646"/>
            <a:ext cx="1936749" cy="369332"/>
          </a:xfrm>
          <a:prstGeom prst="rect">
            <a:avLst/>
          </a:prstGeom>
        </p:spPr>
        <p:txBody>
          <a:bodyPr wrap="none">
            <a:spAutoFit/>
          </a:bodyPr>
          <a:lstStyle/>
          <a:p>
            <a:r>
              <a:rPr lang="nl-NL"/>
              <a:t>IBS-SEM-DCV-W42</a:t>
            </a:r>
            <a:endParaRPr lang="nl-NL">
              <a:solidFill>
                <a:schemeClr val="bg1">
                  <a:lumMod val="50000"/>
                </a:schemeClr>
              </a:solidFill>
            </a:endParaRPr>
          </a:p>
        </p:txBody>
      </p:sp>
      <p:sp>
        <p:nvSpPr>
          <p:cNvPr id="14" name="Titel 1"/>
          <p:cNvSpPr>
            <a:spLocks noGrp="1"/>
          </p:cNvSpPr>
          <p:nvPr>
            <p:ph type="title"/>
          </p:nvPr>
        </p:nvSpPr>
        <p:spPr/>
        <p:txBody>
          <a:bodyPr>
            <a:normAutofit/>
          </a:bodyPr>
          <a:lstStyle/>
          <a:p>
            <a:r>
              <a:rPr lang="nl-NL" dirty="0"/>
              <a:t>IBS De community verbonden</a:t>
            </a:r>
            <a:br>
              <a:rPr lang="nl-NL" dirty="0"/>
            </a:br>
            <a:r>
              <a:rPr lang="nl-NL" sz="3600" i="1" dirty="0"/>
              <a:t>Specialisatie Water en energie</a:t>
            </a:r>
          </a:p>
        </p:txBody>
      </p:sp>
    </p:spTree>
    <p:extLst>
      <p:ext uri="{BB962C8B-B14F-4D97-AF65-F5344CB8AC3E}">
        <p14:creationId xmlns:p14="http://schemas.microsoft.com/office/powerpoint/2010/main" val="2052387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AB9867E-D5A2-45B5-B5C3-259877F0E655}"/>
              </a:ext>
            </a:extLst>
          </p:cNvPr>
          <p:cNvSpPr>
            <a:spLocks noGrp="1"/>
          </p:cNvSpPr>
          <p:nvPr>
            <p:ph type="title"/>
          </p:nvPr>
        </p:nvSpPr>
        <p:spPr>
          <a:xfrm>
            <a:off x="429768" y="441042"/>
            <a:ext cx="11201400" cy="1106424"/>
          </a:xfrm>
        </p:spPr>
        <p:txBody>
          <a:bodyPr>
            <a:normAutofit/>
          </a:bodyPr>
          <a:lstStyle/>
          <a:p>
            <a:r>
              <a:rPr lang="nl-NL" sz="3600"/>
              <a:t>Leerarrangementen</a:t>
            </a:r>
          </a:p>
        </p:txBody>
      </p:sp>
      <p:sp>
        <p:nvSpPr>
          <p:cNvPr id="11" name="Rectangle 10">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29365052-C554-4326-8599-F0D4537AAEC8}"/>
              </a:ext>
            </a:extLst>
          </p:cNvPr>
          <p:cNvPicPr>
            <a:picLocks noChangeAspect="1"/>
          </p:cNvPicPr>
          <p:nvPr/>
        </p:nvPicPr>
        <p:blipFill rotWithShape="1">
          <a:blip r:embed="rId2"/>
          <a:srcRect l="2680" t="2712" r="5294" b="2714"/>
          <a:stretch/>
        </p:blipFill>
        <p:spPr>
          <a:xfrm>
            <a:off x="429767" y="1721922"/>
            <a:ext cx="4826938" cy="3345944"/>
          </a:xfrm>
          <a:prstGeom prst="rect">
            <a:avLst/>
          </a:prstGeom>
        </p:spPr>
      </p:pic>
    </p:spTree>
    <p:extLst>
      <p:ext uri="{BB962C8B-B14F-4D97-AF65-F5344CB8AC3E}">
        <p14:creationId xmlns:p14="http://schemas.microsoft.com/office/powerpoint/2010/main" val="4109748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B7A4D-11AC-4781-ABED-C83AA86176AA}"/>
              </a:ext>
            </a:extLst>
          </p:cNvPr>
          <p:cNvSpPr>
            <a:spLocks noGrp="1"/>
          </p:cNvSpPr>
          <p:nvPr>
            <p:ph type="title"/>
          </p:nvPr>
        </p:nvSpPr>
        <p:spPr/>
        <p:txBody>
          <a:bodyPr/>
          <a:lstStyle/>
          <a:p>
            <a:r>
              <a:rPr lang="nl-NL" dirty="0"/>
              <a:t>IBS De Community Verbonden</a:t>
            </a:r>
          </a:p>
        </p:txBody>
      </p:sp>
      <p:sp>
        <p:nvSpPr>
          <p:cNvPr id="3" name="Tijdelijke aanduiding voor inhoud 2">
            <a:extLst>
              <a:ext uri="{FF2B5EF4-FFF2-40B4-BE49-F238E27FC236}">
                <a16:creationId xmlns:a16="http://schemas.microsoft.com/office/drawing/2014/main" id="{FF749B24-0806-4007-A50C-D990250A6A29}"/>
              </a:ext>
            </a:extLst>
          </p:cNvPr>
          <p:cNvSpPr>
            <a:spLocks noGrp="1"/>
          </p:cNvSpPr>
          <p:nvPr>
            <p:ph idx="1"/>
          </p:nvPr>
        </p:nvSpPr>
        <p:spPr/>
        <p:txBody>
          <a:bodyPr vert="horz" lIns="91440" tIns="45720" rIns="91440" bIns="45720" rtlCol="0" anchor="t">
            <a:normAutofit fontScale="70000" lnSpcReduction="20000"/>
          </a:bodyPr>
          <a:lstStyle/>
          <a:p>
            <a:r>
              <a:rPr lang="nl-NL" i="1" dirty="0">
                <a:ea typeface="+mn-lt"/>
                <a:cs typeface="+mn-lt"/>
              </a:rPr>
              <a:t>Je gaat met een groepje medestudenten een </a:t>
            </a:r>
            <a:r>
              <a:rPr lang="nl-NL" b="1" i="1" dirty="0">
                <a:ea typeface="+mn-lt"/>
                <a:cs typeface="+mn-lt"/>
              </a:rPr>
              <a:t>community </a:t>
            </a:r>
            <a:r>
              <a:rPr lang="nl-NL" i="1" dirty="0">
                <a:ea typeface="+mn-lt"/>
                <a:cs typeface="+mn-lt"/>
              </a:rPr>
              <a:t>opstarten. Startpunt is een groepje mensen dat iets wil doen met een </a:t>
            </a:r>
            <a:r>
              <a:rPr lang="nl-NL" b="1" i="1" dirty="0">
                <a:ea typeface="+mn-lt"/>
                <a:cs typeface="+mn-lt"/>
              </a:rPr>
              <a:t>maatschappelijk belangrijk thema</a:t>
            </a:r>
            <a:r>
              <a:rPr lang="nl-NL" i="1" dirty="0">
                <a:ea typeface="+mn-lt"/>
                <a:cs typeface="+mn-lt"/>
              </a:rPr>
              <a:t>. Jullie gaan hen adviseren in het </a:t>
            </a:r>
            <a:r>
              <a:rPr lang="nl-NL" b="1" i="1" dirty="0">
                <a:ea typeface="+mn-lt"/>
                <a:cs typeface="+mn-lt"/>
              </a:rPr>
              <a:t>bouwen van een community</a:t>
            </a:r>
            <a:r>
              <a:rPr lang="nl-NL" i="1" dirty="0">
                <a:ea typeface="+mn-lt"/>
                <a:cs typeface="+mn-lt"/>
              </a:rPr>
              <a:t> rond dat thema. Door o.a. onderzoek te doen naar ontwikkelingen op dat gebied, een </a:t>
            </a:r>
            <a:r>
              <a:rPr lang="nl-NL" b="1" i="1" dirty="0">
                <a:ea typeface="+mn-lt"/>
                <a:cs typeface="+mn-lt"/>
              </a:rPr>
              <a:t>stakeholders analyse</a:t>
            </a:r>
            <a:r>
              <a:rPr lang="nl-NL" i="1" dirty="0">
                <a:ea typeface="+mn-lt"/>
                <a:cs typeface="+mn-lt"/>
              </a:rPr>
              <a:t> te maken, expertise over het </a:t>
            </a:r>
            <a:r>
              <a:rPr lang="nl-NL" b="1" i="1" dirty="0">
                <a:ea typeface="+mn-lt"/>
                <a:cs typeface="+mn-lt"/>
              </a:rPr>
              <a:t>onderwerp </a:t>
            </a:r>
            <a:r>
              <a:rPr lang="nl-NL" i="1" dirty="0">
                <a:ea typeface="+mn-lt"/>
                <a:cs typeface="+mn-lt"/>
              </a:rPr>
              <a:t>te geven en door mensen te vinden die mee willen doen, ga je met en voor die initiatiefnemers aan de slag. In 8 weken tijd werk je toe naar een </a:t>
            </a:r>
            <a:r>
              <a:rPr lang="nl-NL" b="1" i="1" dirty="0">
                <a:ea typeface="+mn-lt"/>
                <a:cs typeface="+mn-lt"/>
              </a:rPr>
              <a:t>plan voor de lange termijn </a:t>
            </a:r>
            <a:r>
              <a:rPr lang="nl-NL" i="1" dirty="0">
                <a:ea typeface="+mn-lt"/>
                <a:cs typeface="+mn-lt"/>
              </a:rPr>
              <a:t>voor die community. Een van de onderdelen van dat plan is een </a:t>
            </a:r>
            <a:r>
              <a:rPr lang="nl-NL" b="1" i="1" dirty="0">
                <a:ea typeface="+mn-lt"/>
                <a:cs typeface="+mn-lt"/>
              </a:rPr>
              <a:t>bijeenkomst</a:t>
            </a:r>
            <a:r>
              <a:rPr lang="nl-NL" i="1" dirty="0">
                <a:ea typeface="+mn-lt"/>
                <a:cs typeface="+mn-lt"/>
              </a:rPr>
              <a:t>. Dit kan een aftrapbijeenkomst zijn met geïnteresseerden of al echt een bijeenkomst om de leden van de community te binden. Die bijeenkomst gaan jullie ook echt </a:t>
            </a:r>
            <a:r>
              <a:rPr lang="nl-NL" b="1" i="1" dirty="0">
                <a:ea typeface="+mn-lt"/>
                <a:cs typeface="+mn-lt"/>
              </a:rPr>
              <a:t>organiseren en uitvoeren</a:t>
            </a:r>
            <a:r>
              <a:rPr lang="nl-NL" i="1" dirty="0">
                <a:ea typeface="+mn-lt"/>
                <a:cs typeface="+mn-lt"/>
              </a:rPr>
              <a:t>. Daarna geven jullie het stokje over en kan de community verder. Al jullie bevindingen, adviezen en dromen voor deze community vat je aan het einde samen in een zgn. </a:t>
            </a:r>
            <a:r>
              <a:rPr lang="nl-NL" b="1" i="1" dirty="0">
                <a:ea typeface="+mn-lt"/>
                <a:cs typeface="+mn-lt"/>
              </a:rPr>
              <a:t>Wensenkaart</a:t>
            </a:r>
            <a:r>
              <a:rPr lang="nl-NL" i="1" dirty="0">
                <a:ea typeface="+mn-lt"/>
                <a:cs typeface="+mn-lt"/>
              </a:rPr>
              <a:t>; dat is jullie cadeau aan de community. </a:t>
            </a:r>
            <a:endParaRPr lang="nl-NL" dirty="0"/>
          </a:p>
        </p:txBody>
      </p:sp>
    </p:spTree>
    <p:extLst>
      <p:ext uri="{BB962C8B-B14F-4D97-AF65-F5344CB8AC3E}">
        <p14:creationId xmlns:p14="http://schemas.microsoft.com/office/powerpoint/2010/main" val="2141608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626DF2-A8F9-4C6D-9E34-BA32FA2C6C0A}"/>
              </a:ext>
            </a:extLst>
          </p:cNvPr>
          <p:cNvSpPr>
            <a:spLocks noGrp="1"/>
          </p:cNvSpPr>
          <p:nvPr>
            <p:ph type="title"/>
          </p:nvPr>
        </p:nvSpPr>
        <p:spPr/>
        <p:txBody>
          <a:bodyPr/>
          <a:lstStyle/>
          <a:p>
            <a:r>
              <a:rPr lang="nl-NL" dirty="0"/>
              <a:t>Wat is een community?</a:t>
            </a:r>
          </a:p>
        </p:txBody>
      </p:sp>
      <p:sp>
        <p:nvSpPr>
          <p:cNvPr id="3" name="Tijdelijke aanduiding voor inhoud 2">
            <a:extLst>
              <a:ext uri="{FF2B5EF4-FFF2-40B4-BE49-F238E27FC236}">
                <a16:creationId xmlns:a16="http://schemas.microsoft.com/office/drawing/2014/main" id="{E33433BC-6F10-4865-A002-7FE430C7F227}"/>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1373950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639FF-A8E1-4800-97D2-66C8CC7A29FB}"/>
              </a:ext>
            </a:extLst>
          </p:cNvPr>
          <p:cNvSpPr>
            <a:spLocks noGrp="1"/>
          </p:cNvSpPr>
          <p:nvPr>
            <p:ph type="title"/>
          </p:nvPr>
        </p:nvSpPr>
        <p:spPr/>
        <p:txBody>
          <a:bodyPr/>
          <a:lstStyle/>
          <a:p>
            <a:r>
              <a:rPr lang="nl-NL" dirty="0"/>
              <a:t>Fasen in het IBS</a:t>
            </a:r>
          </a:p>
        </p:txBody>
      </p:sp>
      <p:pic>
        <p:nvPicPr>
          <p:cNvPr id="4" name="Tijdelijke aanduiding voor inhoud 3">
            <a:extLst>
              <a:ext uri="{FF2B5EF4-FFF2-40B4-BE49-F238E27FC236}">
                <a16:creationId xmlns:a16="http://schemas.microsoft.com/office/drawing/2014/main" id="{1837CB1D-12C9-4190-8655-B3354B6D8939}"/>
              </a:ext>
            </a:extLst>
          </p:cNvPr>
          <p:cNvPicPr>
            <a:picLocks noGrp="1" noChangeAspect="1"/>
          </p:cNvPicPr>
          <p:nvPr>
            <p:ph idx="1"/>
          </p:nvPr>
        </p:nvPicPr>
        <p:blipFill rotWithShape="1">
          <a:blip r:embed="rId2"/>
          <a:srcRect l="-1" r="49669"/>
          <a:stretch/>
        </p:blipFill>
        <p:spPr>
          <a:xfrm>
            <a:off x="1076131" y="1906564"/>
            <a:ext cx="7734325" cy="2170136"/>
          </a:xfrm>
          <a:prstGeom prst="rect">
            <a:avLst/>
          </a:prstGeom>
        </p:spPr>
      </p:pic>
      <p:pic>
        <p:nvPicPr>
          <p:cNvPr id="5" name="Afbeelding 4">
            <a:extLst>
              <a:ext uri="{FF2B5EF4-FFF2-40B4-BE49-F238E27FC236}">
                <a16:creationId xmlns:a16="http://schemas.microsoft.com/office/drawing/2014/main" id="{B2D59E17-ED4D-4DF4-A8C1-DC8E2F4E8410}"/>
              </a:ext>
            </a:extLst>
          </p:cNvPr>
          <p:cNvPicPr>
            <a:picLocks noChangeAspect="1"/>
          </p:cNvPicPr>
          <p:nvPr/>
        </p:nvPicPr>
        <p:blipFill rotWithShape="1">
          <a:blip r:embed="rId3"/>
          <a:srcRect l="50124"/>
          <a:stretch/>
        </p:blipFill>
        <p:spPr>
          <a:xfrm>
            <a:off x="1332692" y="3981441"/>
            <a:ext cx="7676107" cy="2170136"/>
          </a:xfrm>
          <a:prstGeom prst="rect">
            <a:avLst/>
          </a:prstGeom>
        </p:spPr>
      </p:pic>
    </p:spTree>
    <p:extLst>
      <p:ext uri="{BB962C8B-B14F-4D97-AF65-F5344CB8AC3E}">
        <p14:creationId xmlns:p14="http://schemas.microsoft.com/office/powerpoint/2010/main" val="875789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38ab499-b670-4f5e-83e0-ed6e37934c42@eurprd09">
            <a:extLst>
              <a:ext uri="{FF2B5EF4-FFF2-40B4-BE49-F238E27FC236}">
                <a16:creationId xmlns:a16="http://schemas.microsoft.com/office/drawing/2014/main" id="{7DA76EDA-71F5-4850-9526-596A078D9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552" b="6505"/>
          <a:stretch/>
        </p:blipFill>
        <p:spPr bwMode="auto">
          <a:xfrm>
            <a:off x="2688773" y="288486"/>
            <a:ext cx="4748565" cy="60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312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0ce95d0-25f9-4cce-af64-34ce3439b39c@eurprd09">
            <a:extLst>
              <a:ext uri="{FF2B5EF4-FFF2-40B4-BE49-F238E27FC236}">
                <a16:creationId xmlns:a16="http://schemas.microsoft.com/office/drawing/2014/main" id="{23FBC54F-3F1D-42BA-8111-63E03ED9C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65" b="37277"/>
          <a:stretch/>
        </p:blipFill>
        <p:spPr bwMode="auto">
          <a:xfrm>
            <a:off x="1671828" y="865046"/>
            <a:ext cx="5852633" cy="4844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703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E0BE4-8755-41F5-A6BD-BB5C1CBA83CD}"/>
              </a:ext>
            </a:extLst>
          </p:cNvPr>
          <p:cNvSpPr>
            <a:spLocks noGrp="1"/>
          </p:cNvSpPr>
          <p:nvPr>
            <p:ph type="ctrTitle"/>
          </p:nvPr>
        </p:nvSpPr>
        <p:spPr/>
        <p:txBody>
          <a:bodyPr/>
          <a:lstStyle/>
          <a:p>
            <a:r>
              <a:rPr lang="nl-NL"/>
              <a:t>Ja of nee?</a:t>
            </a:r>
          </a:p>
        </p:txBody>
      </p:sp>
      <p:sp>
        <p:nvSpPr>
          <p:cNvPr id="3" name="Ondertitel 2">
            <a:extLst>
              <a:ext uri="{FF2B5EF4-FFF2-40B4-BE49-F238E27FC236}">
                <a16:creationId xmlns:a16="http://schemas.microsoft.com/office/drawing/2014/main" id="{21756563-9D81-4096-B075-AF164BB90500}"/>
              </a:ext>
            </a:extLst>
          </p:cNvPr>
          <p:cNvSpPr>
            <a:spLocks noGrp="1"/>
          </p:cNvSpPr>
          <p:nvPr>
            <p:ph type="subTitle" idx="1"/>
          </p:nvPr>
        </p:nvSpPr>
        <p:spPr/>
        <p:txBody>
          <a:bodyPr/>
          <a:lstStyle/>
          <a:p>
            <a:r>
              <a:rPr lang="nl-NL"/>
              <a:t>Laat je antwoord zien door jezelf te verplaatsen.</a:t>
            </a:r>
          </a:p>
        </p:txBody>
      </p:sp>
    </p:spTree>
    <p:extLst>
      <p:ext uri="{BB962C8B-B14F-4D97-AF65-F5344CB8AC3E}">
        <p14:creationId xmlns:p14="http://schemas.microsoft.com/office/powerpoint/2010/main" val="1457268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97488af-8e48-4e5c-9b2c-a1b913f5fffc@eurprd09">
            <a:extLst>
              <a:ext uri="{FF2B5EF4-FFF2-40B4-BE49-F238E27FC236}">
                <a16:creationId xmlns:a16="http://schemas.microsoft.com/office/drawing/2014/main" id="{3EB54408-9EA3-4F71-AB74-6708A6B4F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69" b="5692"/>
          <a:stretch/>
        </p:blipFill>
        <p:spPr bwMode="auto">
          <a:xfrm>
            <a:off x="3931920" y="716209"/>
            <a:ext cx="4182775" cy="5806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865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da6ffc6-ebf0-43a8-a2d9-0b80477e2d12@eurprd09">
            <a:extLst>
              <a:ext uri="{FF2B5EF4-FFF2-40B4-BE49-F238E27FC236}">
                <a16:creationId xmlns:a16="http://schemas.microsoft.com/office/drawing/2014/main" id="{3A7943B4-6F13-4B8A-A91D-A345AAAE1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30" b="9718"/>
          <a:stretch/>
        </p:blipFill>
        <p:spPr bwMode="auto">
          <a:xfrm>
            <a:off x="3251201" y="315631"/>
            <a:ext cx="4464070" cy="64451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71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DEA5757-7376-4966-AC8D-3B052E4D1D6C}"/>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677545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24C80D9-C0C7-473A-A7BA-48C7EB4315D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364889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91c13b79-05ba-4da9-8be8-e55e980b7694@eurprd09">
            <a:extLst>
              <a:ext uri="{FF2B5EF4-FFF2-40B4-BE49-F238E27FC236}">
                <a16:creationId xmlns:a16="http://schemas.microsoft.com/office/drawing/2014/main" id="{2C2B738E-4593-4AB6-82F0-CBA36C4A23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0" b="6686"/>
          <a:stretch/>
        </p:blipFill>
        <p:spPr bwMode="auto">
          <a:xfrm>
            <a:off x="2982990" y="287564"/>
            <a:ext cx="4323418" cy="643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50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9E5CF-0024-47D1-8067-E15A293D7308}"/>
              </a:ext>
            </a:extLst>
          </p:cNvPr>
          <p:cNvSpPr>
            <a:spLocks noGrp="1"/>
          </p:cNvSpPr>
          <p:nvPr>
            <p:ph type="title"/>
          </p:nvPr>
        </p:nvSpPr>
        <p:spPr/>
        <p:txBody>
          <a:bodyPr/>
          <a:lstStyle/>
          <a:p>
            <a:r>
              <a:rPr lang="nl-NL" dirty="0"/>
              <a:t>Vragen?</a:t>
            </a:r>
          </a:p>
        </p:txBody>
      </p:sp>
    </p:spTree>
    <p:extLst>
      <p:ext uri="{BB962C8B-B14F-4D97-AF65-F5344CB8AC3E}">
        <p14:creationId xmlns:p14="http://schemas.microsoft.com/office/powerpoint/2010/main" val="694492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121E3-46D9-4162-A4C3-24407DA664B1}"/>
              </a:ext>
            </a:extLst>
          </p:cNvPr>
          <p:cNvSpPr>
            <a:spLocks noGrp="1"/>
          </p:cNvSpPr>
          <p:nvPr>
            <p:ph type="title"/>
          </p:nvPr>
        </p:nvSpPr>
        <p:spPr/>
        <p:txBody>
          <a:bodyPr/>
          <a:lstStyle/>
          <a:p>
            <a:r>
              <a:rPr lang="nl-NL" dirty="0"/>
              <a:t>De adviseur duurzame leefomgeving</a:t>
            </a:r>
          </a:p>
        </p:txBody>
      </p:sp>
    </p:spTree>
    <p:extLst>
      <p:ext uri="{BB962C8B-B14F-4D97-AF65-F5344CB8AC3E}">
        <p14:creationId xmlns:p14="http://schemas.microsoft.com/office/powerpoint/2010/main" val="784451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8AEE2-4829-4ECE-A817-762D0F7008A4}"/>
              </a:ext>
            </a:extLst>
          </p:cNvPr>
          <p:cNvSpPr>
            <a:spLocks noGrp="1"/>
          </p:cNvSpPr>
          <p:nvPr>
            <p:ph type="title"/>
          </p:nvPr>
        </p:nvSpPr>
        <p:spPr/>
        <p:txBody>
          <a:bodyPr>
            <a:normAutofit fontScale="90000"/>
          </a:bodyPr>
          <a:lstStyle/>
          <a:p>
            <a:r>
              <a:rPr lang="nl-NL" dirty="0"/>
              <a:t>Groepsvorming:</a:t>
            </a:r>
            <a:br>
              <a:rPr lang="nl-NL" dirty="0"/>
            </a:br>
            <a:endParaRPr lang="nl-NL" dirty="0"/>
          </a:p>
        </p:txBody>
      </p:sp>
      <p:sp>
        <p:nvSpPr>
          <p:cNvPr id="3" name="Tijdelijke aanduiding voor inhoud 2">
            <a:extLst>
              <a:ext uri="{FF2B5EF4-FFF2-40B4-BE49-F238E27FC236}">
                <a16:creationId xmlns:a16="http://schemas.microsoft.com/office/drawing/2014/main" id="{FEED39C4-5ECF-40B8-A224-0F6480DF517E}"/>
              </a:ext>
            </a:extLst>
          </p:cNvPr>
          <p:cNvSpPr>
            <a:spLocks noGrp="1"/>
          </p:cNvSpPr>
          <p:nvPr>
            <p:ph idx="1"/>
          </p:nvPr>
        </p:nvSpPr>
        <p:spPr/>
        <p:txBody>
          <a:bodyPr>
            <a:normAutofit fontScale="92500" lnSpcReduction="10000"/>
          </a:bodyPr>
          <a:lstStyle/>
          <a:p>
            <a:r>
              <a:rPr lang="nl-NL" sz="3600" dirty="0"/>
              <a:t>Maak zelf je groep! </a:t>
            </a:r>
          </a:p>
          <a:p>
            <a:r>
              <a:rPr lang="nl-NL" sz="3600" dirty="0"/>
              <a:t>Minimaal 4 maximaal 7 groepsleden</a:t>
            </a:r>
          </a:p>
          <a:p>
            <a:r>
              <a:rPr lang="nl-NL" sz="3600" dirty="0"/>
              <a:t>Dus:</a:t>
            </a:r>
          </a:p>
          <a:p>
            <a:r>
              <a:rPr lang="nl-NL" sz="3600" dirty="0"/>
              <a:t>Maximaal 7 en minimaal 4 groepsleden</a:t>
            </a:r>
          </a:p>
          <a:p>
            <a:r>
              <a:rPr lang="nl-NL" sz="3600" dirty="0"/>
              <a:t>Zo veel mogelijk met dezelfde specialisatie binnen een groep</a:t>
            </a:r>
            <a:endParaRPr lang="nl-NL" dirty="0"/>
          </a:p>
        </p:txBody>
      </p:sp>
    </p:spTree>
    <p:extLst>
      <p:ext uri="{BB962C8B-B14F-4D97-AF65-F5344CB8AC3E}">
        <p14:creationId xmlns:p14="http://schemas.microsoft.com/office/powerpoint/2010/main" val="145678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BB299-1F04-4C26-9C79-B513A489C629}"/>
              </a:ext>
            </a:extLst>
          </p:cNvPr>
          <p:cNvSpPr>
            <a:spLocks noGrp="1"/>
          </p:cNvSpPr>
          <p:nvPr>
            <p:ph type="title"/>
          </p:nvPr>
        </p:nvSpPr>
        <p:spPr/>
        <p:txBody>
          <a:bodyPr/>
          <a:lstStyle/>
          <a:p>
            <a:r>
              <a:rPr lang="nl-NL" dirty="0"/>
              <a:t>Community </a:t>
            </a:r>
          </a:p>
        </p:txBody>
      </p:sp>
      <p:sp>
        <p:nvSpPr>
          <p:cNvPr id="3" name="Tijdelijke aanduiding voor inhoud 2">
            <a:extLst>
              <a:ext uri="{FF2B5EF4-FFF2-40B4-BE49-F238E27FC236}">
                <a16:creationId xmlns:a16="http://schemas.microsoft.com/office/drawing/2014/main" id="{E24EE8F0-2FB7-4DB7-BE40-BD124C0AE95F}"/>
              </a:ext>
            </a:extLst>
          </p:cNvPr>
          <p:cNvSpPr>
            <a:spLocks noGrp="1"/>
          </p:cNvSpPr>
          <p:nvPr>
            <p:ph idx="1"/>
          </p:nvPr>
        </p:nvSpPr>
        <p:spPr/>
        <p:txBody>
          <a:bodyPr/>
          <a:lstStyle/>
          <a:p>
            <a:pPr marL="0" indent="0" algn="ctr">
              <a:buNone/>
            </a:pPr>
            <a:r>
              <a:rPr lang="nl-NL" dirty="0"/>
              <a:t>Thema zelf bedenken</a:t>
            </a:r>
          </a:p>
          <a:p>
            <a:pPr marL="0" indent="0" algn="ctr">
              <a:buNone/>
            </a:pPr>
            <a:r>
              <a:rPr lang="nl-NL" dirty="0"/>
              <a:t>of</a:t>
            </a:r>
          </a:p>
          <a:p>
            <a:pPr marL="0" indent="0" algn="ctr">
              <a:buNone/>
            </a:pPr>
            <a:r>
              <a:rPr lang="nl-NL" dirty="0"/>
              <a:t>Bestaande ideeën -&gt; Inhoudelijke motivatiebrief sturen. </a:t>
            </a:r>
          </a:p>
          <a:p>
            <a:pPr marL="457200" lvl="1" indent="0" algn="ctr">
              <a:buNone/>
            </a:pPr>
            <a:r>
              <a:rPr lang="nl-NL" dirty="0"/>
              <a:t>Toekenning wordt alleen bij voldoende inhoudelijke motivatie gedaan!</a:t>
            </a:r>
          </a:p>
        </p:txBody>
      </p:sp>
    </p:spTree>
    <p:extLst>
      <p:ext uri="{BB962C8B-B14F-4D97-AF65-F5344CB8AC3E}">
        <p14:creationId xmlns:p14="http://schemas.microsoft.com/office/powerpoint/2010/main" val="637653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63393-537A-4C15-A4A2-C5C568AF7F75}"/>
              </a:ext>
            </a:extLst>
          </p:cNvPr>
          <p:cNvSpPr>
            <a:spLocks noGrp="1"/>
          </p:cNvSpPr>
          <p:nvPr>
            <p:ph type="title"/>
          </p:nvPr>
        </p:nvSpPr>
        <p:spPr/>
        <p:txBody>
          <a:bodyPr/>
          <a:lstStyle/>
          <a:p>
            <a:r>
              <a:rPr lang="nl-NL" dirty="0"/>
              <a:t>1. Circulaire Hub Tilburg </a:t>
            </a:r>
          </a:p>
        </p:txBody>
      </p:sp>
      <p:pic>
        <p:nvPicPr>
          <p:cNvPr id="6" name="Tijdelijke aanduiding voor inhoud 5">
            <a:extLst>
              <a:ext uri="{FF2B5EF4-FFF2-40B4-BE49-F238E27FC236}">
                <a16:creationId xmlns:a16="http://schemas.microsoft.com/office/drawing/2014/main" id="{78D4562D-EEDC-4B4E-9C2D-C7FB2CF4FEE1}"/>
              </a:ext>
            </a:extLst>
          </p:cNvPr>
          <p:cNvPicPr>
            <a:picLocks noGrp="1" noChangeAspect="1"/>
          </p:cNvPicPr>
          <p:nvPr>
            <p:ph sz="half" idx="1"/>
          </p:nvPr>
        </p:nvPicPr>
        <p:blipFill rotWithShape="1">
          <a:blip r:embed="rId2"/>
          <a:srcRect l="14026" t="9847" r="14360" b="26465"/>
          <a:stretch/>
        </p:blipFill>
        <p:spPr>
          <a:xfrm>
            <a:off x="908304" y="2478024"/>
            <a:ext cx="5000752" cy="3694176"/>
          </a:xfrm>
          <a:prstGeom prst="rect">
            <a:avLst/>
          </a:prstGeom>
        </p:spPr>
      </p:pic>
      <p:sp>
        <p:nvSpPr>
          <p:cNvPr id="5" name="Tijdelijke aanduiding voor inhoud 4">
            <a:extLst>
              <a:ext uri="{FF2B5EF4-FFF2-40B4-BE49-F238E27FC236}">
                <a16:creationId xmlns:a16="http://schemas.microsoft.com/office/drawing/2014/main" id="{D8629F00-37BD-488F-9E92-E16A7F5908DE}"/>
              </a:ext>
            </a:extLst>
          </p:cNvPr>
          <p:cNvSpPr>
            <a:spLocks noGrp="1"/>
          </p:cNvSpPr>
          <p:nvPr>
            <p:ph sz="half" idx="2"/>
          </p:nvPr>
        </p:nvSpPr>
        <p:spPr/>
        <p:txBody>
          <a:bodyPr/>
          <a:lstStyle/>
          <a:p>
            <a:r>
              <a:rPr lang="nl-NL"/>
              <a:t>Initiatief: Zuiderzwam Tilburg </a:t>
            </a:r>
          </a:p>
          <a:p>
            <a:r>
              <a:rPr lang="nl-NL"/>
              <a:t>Vormen community met Circulaire bedrijven</a:t>
            </a:r>
          </a:p>
        </p:txBody>
      </p:sp>
    </p:spTree>
    <p:extLst>
      <p:ext uri="{BB962C8B-B14F-4D97-AF65-F5344CB8AC3E}">
        <p14:creationId xmlns:p14="http://schemas.microsoft.com/office/powerpoint/2010/main" val="3610803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6154E4-E622-4BC4-9E8D-81A077073660}"/>
              </a:ext>
            </a:extLst>
          </p:cNvPr>
          <p:cNvSpPr>
            <a:spLocks noGrp="1"/>
          </p:cNvSpPr>
          <p:nvPr>
            <p:ph type="title"/>
          </p:nvPr>
        </p:nvSpPr>
        <p:spPr>
          <a:xfrm>
            <a:off x="648929" y="629266"/>
            <a:ext cx="3651467" cy="1676603"/>
          </a:xfrm>
        </p:spPr>
        <p:txBody>
          <a:bodyPr>
            <a:normAutofit/>
          </a:bodyPr>
          <a:lstStyle/>
          <a:p>
            <a:r>
              <a:rPr lang="nl-NL" sz="3700"/>
              <a:t>Ben je vandaag met het OV gekomen?</a:t>
            </a:r>
          </a:p>
        </p:txBody>
      </p:sp>
      <p:sp>
        <p:nvSpPr>
          <p:cNvPr id="22" name="Content Placeholder 7">
            <a:extLst>
              <a:ext uri="{FF2B5EF4-FFF2-40B4-BE49-F238E27FC236}">
                <a16:creationId xmlns:a16="http://schemas.microsoft.com/office/drawing/2014/main" id="{F0E2AD0F-FFED-4B75-86C3-4F41F224A2A7}"/>
              </a:ext>
            </a:extLst>
          </p:cNvPr>
          <p:cNvSpPr>
            <a:spLocks noGrp="1"/>
          </p:cNvSpPr>
          <p:nvPr>
            <p:ph idx="1"/>
          </p:nvPr>
        </p:nvSpPr>
        <p:spPr>
          <a:xfrm>
            <a:off x="648931" y="2438400"/>
            <a:ext cx="3651466" cy="3785419"/>
          </a:xfrm>
        </p:spPr>
        <p:txBody>
          <a:bodyPr>
            <a:normAutofit/>
          </a:bodyPr>
          <a:lstStyle/>
          <a:p>
            <a:endParaRPr lang="en-US" sz="1800"/>
          </a:p>
        </p:txBody>
      </p:sp>
      <p:pic>
        <p:nvPicPr>
          <p:cNvPr id="4" name="Tijdelijke aanduiding voor inhoud 3">
            <a:extLst>
              <a:ext uri="{FF2B5EF4-FFF2-40B4-BE49-F238E27FC236}">
                <a16:creationId xmlns:a16="http://schemas.microsoft.com/office/drawing/2014/main" id="{7BDDB50C-575C-4054-99A4-BEAED7AE1943}"/>
              </a:ext>
            </a:extLst>
          </p:cNvPr>
          <p:cNvPicPr>
            <a:picLocks noChangeAspect="1"/>
          </p:cNvPicPr>
          <p:nvPr/>
        </p:nvPicPr>
        <p:blipFill rotWithShape="1">
          <a:blip r:embed="rId2"/>
          <a:srcRect l="18626" r="7859" b="-1"/>
          <a:stretch/>
        </p:blipFill>
        <p:spPr>
          <a:xfrm>
            <a:off x="4639056" y="10"/>
            <a:ext cx="7552944" cy="6857990"/>
          </a:xfrm>
          <a:prstGeom prst="rect">
            <a:avLst/>
          </a:prstGeom>
          <a:effectLst/>
        </p:spPr>
      </p:pic>
    </p:spTree>
    <p:extLst>
      <p:ext uri="{BB962C8B-B14F-4D97-AF65-F5344CB8AC3E}">
        <p14:creationId xmlns:p14="http://schemas.microsoft.com/office/powerpoint/2010/main" val="1797798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B2759-B073-435E-B865-64A4A14F1CB9}"/>
              </a:ext>
            </a:extLst>
          </p:cNvPr>
          <p:cNvSpPr>
            <a:spLocks noGrp="1"/>
          </p:cNvSpPr>
          <p:nvPr>
            <p:ph type="title"/>
          </p:nvPr>
        </p:nvSpPr>
        <p:spPr/>
        <p:txBody>
          <a:bodyPr>
            <a:normAutofit fontScale="90000"/>
          </a:bodyPr>
          <a:lstStyle/>
          <a:p>
            <a:r>
              <a:rPr lang="nl-NL" dirty="0"/>
              <a:t>2. Imkerij Op ‘t Sandt/Educatieve boerderij Pauwelshoeve</a:t>
            </a:r>
          </a:p>
        </p:txBody>
      </p:sp>
      <p:pic>
        <p:nvPicPr>
          <p:cNvPr id="5" name="Tijdelijke aanduiding voor inhoud 4">
            <a:extLst>
              <a:ext uri="{FF2B5EF4-FFF2-40B4-BE49-F238E27FC236}">
                <a16:creationId xmlns:a16="http://schemas.microsoft.com/office/drawing/2014/main" id="{DBC5486B-F994-49C9-84FC-3F028F057E2A}"/>
              </a:ext>
            </a:extLst>
          </p:cNvPr>
          <p:cNvPicPr>
            <a:picLocks noGrp="1" noChangeAspect="1"/>
          </p:cNvPicPr>
          <p:nvPr>
            <p:ph sz="half" idx="1"/>
          </p:nvPr>
        </p:nvPicPr>
        <p:blipFill>
          <a:blip r:embed="rId2"/>
          <a:stretch>
            <a:fillRect/>
          </a:stretch>
        </p:blipFill>
        <p:spPr>
          <a:xfrm>
            <a:off x="908304" y="2478024"/>
            <a:ext cx="4937125" cy="3694176"/>
          </a:xfrm>
          <a:prstGeom prst="rect">
            <a:avLst/>
          </a:prstGeom>
        </p:spPr>
      </p:pic>
      <p:sp>
        <p:nvSpPr>
          <p:cNvPr id="4" name="Tijdelijke aanduiding voor inhoud 3">
            <a:extLst>
              <a:ext uri="{FF2B5EF4-FFF2-40B4-BE49-F238E27FC236}">
                <a16:creationId xmlns:a16="http://schemas.microsoft.com/office/drawing/2014/main" id="{C144502E-3585-4C1E-80B0-88AAF2071A87}"/>
              </a:ext>
            </a:extLst>
          </p:cNvPr>
          <p:cNvSpPr>
            <a:spLocks noGrp="1"/>
          </p:cNvSpPr>
          <p:nvPr>
            <p:ph sz="half" idx="2"/>
          </p:nvPr>
        </p:nvSpPr>
        <p:spPr/>
        <p:txBody>
          <a:bodyPr/>
          <a:lstStyle/>
          <a:p>
            <a:r>
              <a:rPr lang="nl-NL"/>
              <a:t>Initiatief  Imkerij Op ‘t Sandt </a:t>
            </a:r>
          </a:p>
          <a:p>
            <a:r>
              <a:rPr lang="nl-NL"/>
              <a:t>Opzet community die onderhoud en kennisdeling rond biodiversiteit en bijen wil dragen (verbinden mensen in de stad met natuur) </a:t>
            </a:r>
          </a:p>
        </p:txBody>
      </p:sp>
    </p:spTree>
    <p:extLst>
      <p:ext uri="{BB962C8B-B14F-4D97-AF65-F5344CB8AC3E}">
        <p14:creationId xmlns:p14="http://schemas.microsoft.com/office/powerpoint/2010/main" val="3531637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B2759-B073-435E-B865-64A4A14F1CB9}"/>
              </a:ext>
            </a:extLst>
          </p:cNvPr>
          <p:cNvSpPr>
            <a:spLocks noGrp="1"/>
          </p:cNvSpPr>
          <p:nvPr>
            <p:ph type="title"/>
          </p:nvPr>
        </p:nvSpPr>
        <p:spPr/>
        <p:txBody>
          <a:bodyPr>
            <a:normAutofit/>
          </a:bodyPr>
          <a:lstStyle/>
          <a:p>
            <a:r>
              <a:rPr lang="nl-NL" dirty="0"/>
              <a:t>3. Monitor van de Stad (</a:t>
            </a:r>
            <a:r>
              <a:rPr lang="nl-NL" dirty="0" err="1"/>
              <a:t>o.v.</a:t>
            </a:r>
            <a:r>
              <a:rPr lang="nl-NL" dirty="0"/>
              <a:t>)</a:t>
            </a:r>
          </a:p>
        </p:txBody>
      </p:sp>
      <p:sp>
        <p:nvSpPr>
          <p:cNvPr id="4" name="Tijdelijke aanduiding voor inhoud 3">
            <a:extLst>
              <a:ext uri="{FF2B5EF4-FFF2-40B4-BE49-F238E27FC236}">
                <a16:creationId xmlns:a16="http://schemas.microsoft.com/office/drawing/2014/main" id="{C144502E-3585-4C1E-80B0-88AAF2071A87}"/>
              </a:ext>
            </a:extLst>
          </p:cNvPr>
          <p:cNvSpPr>
            <a:spLocks noGrp="1"/>
          </p:cNvSpPr>
          <p:nvPr>
            <p:ph sz="half" idx="2"/>
          </p:nvPr>
        </p:nvSpPr>
        <p:spPr/>
        <p:txBody>
          <a:bodyPr>
            <a:normAutofit lnSpcReduction="10000"/>
          </a:bodyPr>
          <a:lstStyle/>
          <a:p>
            <a:r>
              <a:rPr lang="nl-NL"/>
              <a:t>Initiatief  Monitor van de Stad </a:t>
            </a:r>
          </a:p>
          <a:p>
            <a:r>
              <a:rPr lang="nl-NL"/>
              <a:t>Opzet community van Tilburgers die de klimaatontwikkelingen van de stad willen volgen en zich willen inzetten voor de betrokkenheid van burgers</a:t>
            </a:r>
          </a:p>
        </p:txBody>
      </p:sp>
      <p:pic>
        <p:nvPicPr>
          <p:cNvPr id="7" name="Afbeelding 6">
            <a:extLst>
              <a:ext uri="{FF2B5EF4-FFF2-40B4-BE49-F238E27FC236}">
                <a16:creationId xmlns:a16="http://schemas.microsoft.com/office/drawing/2014/main" id="{7CA1684B-952D-4D5F-A813-BDA3767C482D}"/>
              </a:ext>
            </a:extLst>
          </p:cNvPr>
          <p:cNvPicPr>
            <a:picLocks noChangeAspect="1"/>
          </p:cNvPicPr>
          <p:nvPr/>
        </p:nvPicPr>
        <p:blipFill rotWithShape="1">
          <a:blip r:embed="rId2"/>
          <a:srcRect l="4477" t="10088" r="38821" b="27002"/>
          <a:stretch/>
        </p:blipFill>
        <p:spPr>
          <a:xfrm>
            <a:off x="908305" y="2478025"/>
            <a:ext cx="5187695" cy="3694175"/>
          </a:xfrm>
          <a:prstGeom prst="rect">
            <a:avLst/>
          </a:prstGeom>
        </p:spPr>
      </p:pic>
      <p:sp>
        <p:nvSpPr>
          <p:cNvPr id="9" name="Tijdelijke aanduiding voor inhoud 8">
            <a:extLst>
              <a:ext uri="{FF2B5EF4-FFF2-40B4-BE49-F238E27FC236}">
                <a16:creationId xmlns:a16="http://schemas.microsoft.com/office/drawing/2014/main" id="{6E72DA45-140E-400A-B698-5E0B8FD219BC}"/>
              </a:ext>
            </a:extLst>
          </p:cNvPr>
          <p:cNvSpPr>
            <a:spLocks noGrp="1"/>
          </p:cNvSpPr>
          <p:nvPr>
            <p:ph sz="half" idx="1"/>
          </p:nvPr>
        </p:nvSpPr>
        <p:spPr/>
        <p:txBody>
          <a:bodyPr>
            <a:normAutofit lnSpcReduction="10000"/>
          </a:bodyPr>
          <a:lstStyle/>
          <a:p>
            <a:endParaRPr lang="nl-NL"/>
          </a:p>
        </p:txBody>
      </p:sp>
    </p:spTree>
    <p:extLst>
      <p:ext uri="{BB962C8B-B14F-4D97-AF65-F5344CB8AC3E}">
        <p14:creationId xmlns:p14="http://schemas.microsoft.com/office/powerpoint/2010/main" val="3741961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B2759-B073-435E-B865-64A4A14F1CB9}"/>
              </a:ext>
            </a:extLst>
          </p:cNvPr>
          <p:cNvSpPr>
            <a:spLocks noGrp="1"/>
          </p:cNvSpPr>
          <p:nvPr>
            <p:ph type="title"/>
          </p:nvPr>
        </p:nvSpPr>
        <p:spPr/>
        <p:txBody>
          <a:bodyPr>
            <a:normAutofit/>
          </a:bodyPr>
          <a:lstStyle/>
          <a:p>
            <a:r>
              <a:rPr lang="nl-NL" dirty="0"/>
              <a:t>4. Het groene woud: Jongeren en klimaat</a:t>
            </a:r>
          </a:p>
        </p:txBody>
      </p:sp>
      <p:sp>
        <p:nvSpPr>
          <p:cNvPr id="4" name="Tijdelijke aanduiding voor inhoud 3">
            <a:extLst>
              <a:ext uri="{FF2B5EF4-FFF2-40B4-BE49-F238E27FC236}">
                <a16:creationId xmlns:a16="http://schemas.microsoft.com/office/drawing/2014/main" id="{C144502E-3585-4C1E-80B0-88AAF2071A87}"/>
              </a:ext>
            </a:extLst>
          </p:cNvPr>
          <p:cNvSpPr>
            <a:spLocks noGrp="1"/>
          </p:cNvSpPr>
          <p:nvPr>
            <p:ph sz="half" idx="2"/>
          </p:nvPr>
        </p:nvSpPr>
        <p:spPr/>
        <p:txBody>
          <a:bodyPr>
            <a:normAutofit/>
          </a:bodyPr>
          <a:lstStyle/>
          <a:p>
            <a:r>
              <a:rPr lang="nl-NL" dirty="0"/>
              <a:t>Initiatief  diverse jongeren in het Groene Woud</a:t>
            </a:r>
          </a:p>
          <a:p>
            <a:r>
              <a:rPr lang="nl-NL" dirty="0"/>
              <a:t>Opzet community van jongeren die actief willen worden in het thema klimaat</a:t>
            </a:r>
          </a:p>
        </p:txBody>
      </p:sp>
      <p:pic>
        <p:nvPicPr>
          <p:cNvPr id="3" name="Tijdelijke aanduiding voor inhoud 2">
            <a:extLst>
              <a:ext uri="{FF2B5EF4-FFF2-40B4-BE49-F238E27FC236}">
                <a16:creationId xmlns:a16="http://schemas.microsoft.com/office/drawing/2014/main" id="{9F0D364D-A69E-4B29-847F-745999477128}"/>
              </a:ext>
            </a:extLst>
          </p:cNvPr>
          <p:cNvPicPr>
            <a:picLocks noGrp="1" noChangeAspect="1"/>
          </p:cNvPicPr>
          <p:nvPr>
            <p:ph sz="half" idx="1"/>
          </p:nvPr>
        </p:nvPicPr>
        <p:blipFill rotWithShape="1">
          <a:blip r:embed="rId2"/>
          <a:srcRect t="7050" r="32125" b="25446"/>
          <a:stretch/>
        </p:blipFill>
        <p:spPr>
          <a:xfrm>
            <a:off x="908304" y="2478024"/>
            <a:ext cx="4951250" cy="2768533"/>
          </a:xfrm>
          <a:prstGeom prst="rect">
            <a:avLst/>
          </a:prstGeom>
        </p:spPr>
      </p:pic>
    </p:spTree>
    <p:extLst>
      <p:ext uri="{BB962C8B-B14F-4D97-AF65-F5344CB8AC3E}">
        <p14:creationId xmlns:p14="http://schemas.microsoft.com/office/powerpoint/2010/main" val="3877098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B2759-B073-435E-B865-64A4A14F1CB9}"/>
              </a:ext>
            </a:extLst>
          </p:cNvPr>
          <p:cNvSpPr>
            <a:spLocks noGrp="1"/>
          </p:cNvSpPr>
          <p:nvPr>
            <p:ph type="title"/>
          </p:nvPr>
        </p:nvSpPr>
        <p:spPr/>
        <p:txBody>
          <a:bodyPr>
            <a:normAutofit/>
          </a:bodyPr>
          <a:lstStyle/>
          <a:p>
            <a:r>
              <a:rPr lang="nl-NL" dirty="0"/>
              <a:t>5. Het groene woud: Natuur &amp; gezondheid</a:t>
            </a:r>
          </a:p>
        </p:txBody>
      </p:sp>
      <p:sp>
        <p:nvSpPr>
          <p:cNvPr id="4" name="Tijdelijke aanduiding voor inhoud 3">
            <a:extLst>
              <a:ext uri="{FF2B5EF4-FFF2-40B4-BE49-F238E27FC236}">
                <a16:creationId xmlns:a16="http://schemas.microsoft.com/office/drawing/2014/main" id="{C144502E-3585-4C1E-80B0-88AAF2071A87}"/>
              </a:ext>
            </a:extLst>
          </p:cNvPr>
          <p:cNvSpPr>
            <a:spLocks noGrp="1"/>
          </p:cNvSpPr>
          <p:nvPr>
            <p:ph sz="half" idx="2"/>
          </p:nvPr>
        </p:nvSpPr>
        <p:spPr/>
        <p:txBody>
          <a:bodyPr>
            <a:normAutofit/>
          </a:bodyPr>
          <a:lstStyle/>
          <a:p>
            <a:r>
              <a:rPr lang="nl-NL" dirty="0"/>
              <a:t>Initiatief van student die jongeren wil stimuleren naar buiten te gaan</a:t>
            </a:r>
          </a:p>
          <a:p>
            <a:r>
              <a:rPr lang="nl-NL" dirty="0"/>
              <a:t>Opzet community van jongeren die activiteiten buiten willen stimuleren. </a:t>
            </a:r>
          </a:p>
        </p:txBody>
      </p:sp>
      <p:pic>
        <p:nvPicPr>
          <p:cNvPr id="3" name="Tijdelijke aanduiding voor inhoud 2">
            <a:extLst>
              <a:ext uri="{FF2B5EF4-FFF2-40B4-BE49-F238E27FC236}">
                <a16:creationId xmlns:a16="http://schemas.microsoft.com/office/drawing/2014/main" id="{9F0D364D-A69E-4B29-847F-745999477128}"/>
              </a:ext>
            </a:extLst>
          </p:cNvPr>
          <p:cNvPicPr>
            <a:picLocks noGrp="1" noChangeAspect="1"/>
          </p:cNvPicPr>
          <p:nvPr>
            <p:ph sz="half" idx="1"/>
          </p:nvPr>
        </p:nvPicPr>
        <p:blipFill rotWithShape="1">
          <a:blip r:embed="rId2"/>
          <a:srcRect t="7050" r="32125" b="25446"/>
          <a:stretch/>
        </p:blipFill>
        <p:spPr>
          <a:xfrm>
            <a:off x="908304" y="2478024"/>
            <a:ext cx="4951250" cy="2768533"/>
          </a:xfrm>
          <a:prstGeom prst="rect">
            <a:avLst/>
          </a:prstGeom>
        </p:spPr>
      </p:pic>
    </p:spTree>
    <p:extLst>
      <p:ext uri="{BB962C8B-B14F-4D97-AF65-F5344CB8AC3E}">
        <p14:creationId xmlns:p14="http://schemas.microsoft.com/office/powerpoint/2010/main" val="4170147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B2759-B073-435E-B865-64A4A14F1CB9}"/>
              </a:ext>
            </a:extLst>
          </p:cNvPr>
          <p:cNvSpPr>
            <a:spLocks noGrp="1"/>
          </p:cNvSpPr>
          <p:nvPr>
            <p:ph type="title"/>
          </p:nvPr>
        </p:nvSpPr>
        <p:spPr/>
        <p:txBody>
          <a:bodyPr>
            <a:normAutofit/>
          </a:bodyPr>
          <a:lstStyle/>
          <a:p>
            <a:r>
              <a:rPr lang="nl-NL" dirty="0"/>
              <a:t>6. Het groene woud: Wonen in een dorp </a:t>
            </a:r>
          </a:p>
        </p:txBody>
      </p:sp>
      <p:sp>
        <p:nvSpPr>
          <p:cNvPr id="4" name="Tijdelijke aanduiding voor inhoud 3">
            <a:extLst>
              <a:ext uri="{FF2B5EF4-FFF2-40B4-BE49-F238E27FC236}">
                <a16:creationId xmlns:a16="http://schemas.microsoft.com/office/drawing/2014/main" id="{C144502E-3585-4C1E-80B0-88AAF2071A87}"/>
              </a:ext>
            </a:extLst>
          </p:cNvPr>
          <p:cNvSpPr>
            <a:spLocks noGrp="1"/>
          </p:cNvSpPr>
          <p:nvPr>
            <p:ph sz="half" idx="2"/>
          </p:nvPr>
        </p:nvSpPr>
        <p:spPr/>
        <p:txBody>
          <a:bodyPr>
            <a:normAutofit lnSpcReduction="10000"/>
          </a:bodyPr>
          <a:lstStyle/>
          <a:p>
            <a:r>
              <a:rPr lang="nl-NL" dirty="0"/>
              <a:t>Initiatief van een </a:t>
            </a:r>
            <a:r>
              <a:rPr lang="nl-NL" dirty="0" err="1"/>
              <a:t>Oisterwijker</a:t>
            </a:r>
            <a:endParaRPr lang="nl-NL" dirty="0"/>
          </a:p>
          <a:p>
            <a:r>
              <a:rPr lang="nl-NL" dirty="0"/>
              <a:t>Opzet community van jongeren die zich actief willen inzetten in het makkelijker maken van het vinden van een betaalbare woonruimte in een dorp. </a:t>
            </a:r>
          </a:p>
        </p:txBody>
      </p:sp>
      <p:pic>
        <p:nvPicPr>
          <p:cNvPr id="3" name="Tijdelijke aanduiding voor inhoud 2">
            <a:extLst>
              <a:ext uri="{FF2B5EF4-FFF2-40B4-BE49-F238E27FC236}">
                <a16:creationId xmlns:a16="http://schemas.microsoft.com/office/drawing/2014/main" id="{9F0D364D-A69E-4B29-847F-745999477128}"/>
              </a:ext>
            </a:extLst>
          </p:cNvPr>
          <p:cNvPicPr>
            <a:picLocks noGrp="1" noChangeAspect="1"/>
          </p:cNvPicPr>
          <p:nvPr>
            <p:ph sz="half" idx="1"/>
          </p:nvPr>
        </p:nvPicPr>
        <p:blipFill rotWithShape="1">
          <a:blip r:embed="rId2"/>
          <a:srcRect t="7050" r="32125" b="25446"/>
          <a:stretch/>
        </p:blipFill>
        <p:spPr>
          <a:xfrm>
            <a:off x="908304" y="2478024"/>
            <a:ext cx="4951250" cy="2768533"/>
          </a:xfrm>
          <a:prstGeom prst="rect">
            <a:avLst/>
          </a:prstGeom>
        </p:spPr>
      </p:pic>
    </p:spTree>
    <p:extLst>
      <p:ext uri="{BB962C8B-B14F-4D97-AF65-F5344CB8AC3E}">
        <p14:creationId xmlns:p14="http://schemas.microsoft.com/office/powerpoint/2010/main" val="2239841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B2759-B073-435E-B865-64A4A14F1CB9}"/>
              </a:ext>
            </a:extLst>
          </p:cNvPr>
          <p:cNvSpPr>
            <a:spLocks noGrp="1"/>
          </p:cNvSpPr>
          <p:nvPr>
            <p:ph type="title"/>
          </p:nvPr>
        </p:nvSpPr>
        <p:spPr/>
        <p:txBody>
          <a:bodyPr>
            <a:normAutofit/>
          </a:bodyPr>
          <a:lstStyle/>
          <a:p>
            <a:r>
              <a:rPr lang="nl-NL" dirty="0"/>
              <a:t>7. Het groene woud: Jongerenschouw</a:t>
            </a:r>
          </a:p>
        </p:txBody>
      </p:sp>
      <p:sp>
        <p:nvSpPr>
          <p:cNvPr id="4" name="Tijdelijke aanduiding voor inhoud 3">
            <a:extLst>
              <a:ext uri="{FF2B5EF4-FFF2-40B4-BE49-F238E27FC236}">
                <a16:creationId xmlns:a16="http://schemas.microsoft.com/office/drawing/2014/main" id="{C144502E-3585-4C1E-80B0-88AAF2071A87}"/>
              </a:ext>
            </a:extLst>
          </p:cNvPr>
          <p:cNvSpPr>
            <a:spLocks noGrp="1"/>
          </p:cNvSpPr>
          <p:nvPr>
            <p:ph sz="half" idx="2"/>
          </p:nvPr>
        </p:nvSpPr>
        <p:spPr/>
        <p:txBody>
          <a:bodyPr vert="horz" lIns="91440" tIns="45720" rIns="91440" bIns="45720" rtlCol="0" anchor="t">
            <a:normAutofit/>
          </a:bodyPr>
          <a:lstStyle/>
          <a:p>
            <a:r>
              <a:rPr lang="nl-NL" dirty="0"/>
              <a:t>Initiatief Het groene woud</a:t>
            </a:r>
          </a:p>
          <a:p>
            <a:r>
              <a:rPr lang="nl-NL" dirty="0"/>
              <a:t>Opzet community op basis van een schouw in jouw woonplaats. Voorwaarde: Je moet in het Groene Woud wonen!  </a:t>
            </a:r>
          </a:p>
        </p:txBody>
      </p:sp>
      <p:pic>
        <p:nvPicPr>
          <p:cNvPr id="5" name="Afbeelding 5" descr="Afbeelding met tekst, kaart&#10;&#10;Beschrijving is gegenereerd met zeer hoge betrouwbaarheid">
            <a:extLst>
              <a:ext uri="{FF2B5EF4-FFF2-40B4-BE49-F238E27FC236}">
                <a16:creationId xmlns:a16="http://schemas.microsoft.com/office/drawing/2014/main" id="{001C64B4-95E5-4CFD-ABDF-4DECCE5EE8B1}"/>
              </a:ext>
            </a:extLst>
          </p:cNvPr>
          <p:cNvPicPr>
            <a:picLocks noChangeAspect="1"/>
          </p:cNvPicPr>
          <p:nvPr/>
        </p:nvPicPr>
        <p:blipFill>
          <a:blip r:embed="rId2"/>
          <a:stretch>
            <a:fillRect/>
          </a:stretch>
        </p:blipFill>
        <p:spPr>
          <a:xfrm>
            <a:off x="1115683" y="2482790"/>
            <a:ext cx="4993481" cy="3989718"/>
          </a:xfrm>
          <a:prstGeom prst="rect">
            <a:avLst/>
          </a:prstGeom>
        </p:spPr>
      </p:pic>
      <p:sp>
        <p:nvSpPr>
          <p:cNvPr id="8" name="Tijdelijke aanduiding voor inhoud 7">
            <a:extLst>
              <a:ext uri="{FF2B5EF4-FFF2-40B4-BE49-F238E27FC236}">
                <a16:creationId xmlns:a16="http://schemas.microsoft.com/office/drawing/2014/main" id="{9C0F042E-1651-41D4-8B69-B4FC9755A2C6}"/>
              </a:ext>
            </a:extLst>
          </p:cNvPr>
          <p:cNvSpPr>
            <a:spLocks noGrp="1"/>
          </p:cNvSpPr>
          <p:nvPr>
            <p:ph sz="half" idx="1"/>
          </p:nvPr>
        </p:nvSpPr>
        <p:spPr/>
        <p:txBody>
          <a:bodyPr/>
          <a:lstStyle/>
          <a:p>
            <a:endParaRPr lang="nl-NL"/>
          </a:p>
        </p:txBody>
      </p:sp>
    </p:spTree>
    <p:extLst>
      <p:ext uri="{BB962C8B-B14F-4D97-AF65-F5344CB8AC3E}">
        <p14:creationId xmlns:p14="http://schemas.microsoft.com/office/powerpoint/2010/main" val="4219813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4B924-13ED-4138-B979-732DCFBECC57}"/>
              </a:ext>
            </a:extLst>
          </p:cNvPr>
          <p:cNvSpPr>
            <a:spLocks noGrp="1"/>
          </p:cNvSpPr>
          <p:nvPr>
            <p:ph type="title"/>
          </p:nvPr>
        </p:nvSpPr>
        <p:spPr/>
        <p:txBody>
          <a:bodyPr/>
          <a:lstStyle/>
          <a:p>
            <a:r>
              <a:rPr lang="nl-NL" dirty="0"/>
              <a:t>Belangstelling voor bestaande idee?</a:t>
            </a:r>
          </a:p>
        </p:txBody>
      </p:sp>
      <p:sp>
        <p:nvSpPr>
          <p:cNvPr id="3" name="Tijdelijke aanduiding voor inhoud 2">
            <a:extLst>
              <a:ext uri="{FF2B5EF4-FFF2-40B4-BE49-F238E27FC236}">
                <a16:creationId xmlns:a16="http://schemas.microsoft.com/office/drawing/2014/main" id="{325B8F3D-E323-49BE-9436-9C980DE3C51D}"/>
              </a:ext>
            </a:extLst>
          </p:cNvPr>
          <p:cNvSpPr>
            <a:spLocks noGrp="1"/>
          </p:cNvSpPr>
          <p:nvPr>
            <p:ph sz="half" idx="1"/>
          </p:nvPr>
        </p:nvSpPr>
        <p:spPr/>
        <p:txBody>
          <a:bodyPr/>
          <a:lstStyle/>
          <a:p>
            <a:r>
              <a:rPr lang="nl-NL" dirty="0"/>
              <a:t>Lever vandaag met je groep de inhoudelijke motivatiebrief in bij Stijn</a:t>
            </a:r>
          </a:p>
          <a:p>
            <a:r>
              <a:rPr lang="nl-NL" dirty="0"/>
              <a:t>Toekenning morgen</a:t>
            </a:r>
          </a:p>
        </p:txBody>
      </p:sp>
      <p:pic>
        <p:nvPicPr>
          <p:cNvPr id="5" name="Tijdelijke aanduiding voor inhoud 4">
            <a:extLst>
              <a:ext uri="{FF2B5EF4-FFF2-40B4-BE49-F238E27FC236}">
                <a16:creationId xmlns:a16="http://schemas.microsoft.com/office/drawing/2014/main" id="{B4D92B8A-8F03-449F-A225-D4E4505BF956}"/>
              </a:ext>
            </a:extLst>
          </p:cNvPr>
          <p:cNvPicPr>
            <a:picLocks noGrp="1" noChangeAspect="1"/>
          </p:cNvPicPr>
          <p:nvPr>
            <p:ph sz="half" idx="2"/>
          </p:nvPr>
        </p:nvPicPr>
        <p:blipFill rotWithShape="1">
          <a:blip r:embed="rId2"/>
          <a:srcRect b="8375"/>
          <a:stretch/>
        </p:blipFill>
        <p:spPr>
          <a:xfrm>
            <a:off x="7385844" y="2831984"/>
            <a:ext cx="2857500" cy="1335283"/>
          </a:xfrm>
          <a:prstGeom prst="rect">
            <a:avLst/>
          </a:prstGeom>
        </p:spPr>
      </p:pic>
    </p:spTree>
    <p:extLst>
      <p:ext uri="{BB962C8B-B14F-4D97-AF65-F5344CB8AC3E}">
        <p14:creationId xmlns:p14="http://schemas.microsoft.com/office/powerpoint/2010/main" val="3248327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82564-6F93-4A3F-9FC3-B08660CBAA3F}"/>
              </a:ext>
            </a:extLst>
          </p:cNvPr>
          <p:cNvSpPr>
            <a:spLocks noGrp="1"/>
          </p:cNvSpPr>
          <p:nvPr>
            <p:ph type="title"/>
          </p:nvPr>
        </p:nvSpPr>
        <p:spPr/>
        <p:txBody>
          <a:bodyPr/>
          <a:lstStyle/>
          <a:p>
            <a:r>
              <a:rPr lang="nl-NL" dirty="0"/>
              <a:t>Opdracht</a:t>
            </a:r>
          </a:p>
        </p:txBody>
      </p:sp>
      <p:sp>
        <p:nvSpPr>
          <p:cNvPr id="3" name="Tijdelijke aanduiding voor inhoud 2">
            <a:extLst>
              <a:ext uri="{FF2B5EF4-FFF2-40B4-BE49-F238E27FC236}">
                <a16:creationId xmlns:a16="http://schemas.microsoft.com/office/drawing/2014/main" id="{EA2A382B-AE2F-46E9-B69B-C5797EE11FDB}"/>
              </a:ext>
            </a:extLst>
          </p:cNvPr>
          <p:cNvSpPr>
            <a:spLocks noGrp="1"/>
          </p:cNvSpPr>
          <p:nvPr>
            <p:ph sz="half" idx="1"/>
          </p:nvPr>
        </p:nvSpPr>
        <p:spPr>
          <a:xfrm>
            <a:off x="1115568" y="2108200"/>
            <a:ext cx="10168128" cy="4064000"/>
          </a:xfrm>
        </p:spPr>
        <p:txBody>
          <a:bodyPr/>
          <a:lstStyle/>
          <a:p>
            <a:r>
              <a:rPr lang="nl-NL" dirty="0"/>
              <a:t>Ga als groep in overleg en bespreek de volgende zaken:</a:t>
            </a:r>
          </a:p>
          <a:p>
            <a:pPr lvl="1"/>
            <a:r>
              <a:rPr lang="nl-NL" dirty="0"/>
              <a:t>Ideeën voor de vorming van een community / eventuele voorkeur voor een bestaand idee</a:t>
            </a:r>
          </a:p>
          <a:p>
            <a:pPr lvl="1"/>
            <a:r>
              <a:rPr lang="nl-NL" dirty="0"/>
              <a:t>Brainstorm over ideeën en samenwerking in de groep</a:t>
            </a:r>
          </a:p>
          <a:p>
            <a:pPr lvl="1"/>
            <a:r>
              <a:rPr lang="nl-NL" dirty="0"/>
              <a:t>S</a:t>
            </a:r>
            <a:r>
              <a:rPr lang="nl-NL"/>
              <a:t>amenwerkingsovereenkomst</a:t>
            </a:r>
            <a:endParaRPr lang="nl-NL" dirty="0"/>
          </a:p>
          <a:p>
            <a:pPr lvl="1"/>
            <a:r>
              <a:rPr lang="nl-NL" dirty="0"/>
              <a:t>Presenteer je als groep en vertel over je plannen </a:t>
            </a:r>
          </a:p>
        </p:txBody>
      </p:sp>
    </p:spTree>
    <p:extLst>
      <p:ext uri="{BB962C8B-B14F-4D97-AF65-F5344CB8AC3E}">
        <p14:creationId xmlns:p14="http://schemas.microsoft.com/office/powerpoint/2010/main" val="2141437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335B0-8B35-4C5A-84FD-3AEA69611FA4}"/>
              </a:ext>
            </a:extLst>
          </p:cNvPr>
          <p:cNvSpPr>
            <a:spLocks noGrp="1"/>
          </p:cNvSpPr>
          <p:nvPr>
            <p:ph type="title"/>
          </p:nvPr>
        </p:nvSpPr>
        <p:spPr/>
        <p:txBody>
          <a:bodyPr/>
          <a:lstStyle/>
          <a:p>
            <a:r>
              <a:rPr lang="nl-NL" dirty="0"/>
              <a:t>Morgen</a:t>
            </a:r>
          </a:p>
        </p:txBody>
      </p:sp>
      <p:sp>
        <p:nvSpPr>
          <p:cNvPr id="3" name="Tijdelijke aanduiding voor inhoud 2">
            <a:extLst>
              <a:ext uri="{FF2B5EF4-FFF2-40B4-BE49-F238E27FC236}">
                <a16:creationId xmlns:a16="http://schemas.microsoft.com/office/drawing/2014/main" id="{332EEDC0-8220-498D-88FA-B2ED7BBA04CC}"/>
              </a:ext>
            </a:extLst>
          </p:cNvPr>
          <p:cNvSpPr>
            <a:spLocks noGrp="1"/>
          </p:cNvSpPr>
          <p:nvPr>
            <p:ph sz="half" idx="1"/>
          </p:nvPr>
        </p:nvSpPr>
        <p:spPr/>
        <p:txBody>
          <a:bodyPr/>
          <a:lstStyle/>
          <a:p>
            <a:r>
              <a:rPr lang="nl-NL" dirty="0"/>
              <a:t>Projectmatig werken als een adviseur </a:t>
            </a:r>
          </a:p>
          <a:p>
            <a:r>
              <a:rPr lang="nl-NL" dirty="0"/>
              <a:t>Planning IBS periode en koppelingen aan fasen \</a:t>
            </a:r>
          </a:p>
          <a:p>
            <a:r>
              <a:rPr lang="nl-NL" dirty="0"/>
              <a:t>Twee gastsprekers </a:t>
            </a:r>
          </a:p>
          <a:p>
            <a:pPr marL="0" indent="0">
              <a:buNone/>
            </a:pPr>
            <a:endParaRPr lang="nl-NL" dirty="0"/>
          </a:p>
        </p:txBody>
      </p:sp>
      <p:sp>
        <p:nvSpPr>
          <p:cNvPr id="4" name="Tijdelijke aanduiding voor inhoud 3">
            <a:extLst>
              <a:ext uri="{FF2B5EF4-FFF2-40B4-BE49-F238E27FC236}">
                <a16:creationId xmlns:a16="http://schemas.microsoft.com/office/drawing/2014/main" id="{D4F96B33-BCBD-4F43-A2BC-BA61C2502A1E}"/>
              </a:ext>
            </a:extLst>
          </p:cNvPr>
          <p:cNvSpPr>
            <a:spLocks noGrp="1"/>
          </p:cNvSpPr>
          <p:nvPr>
            <p:ph sz="half" idx="2"/>
          </p:nvPr>
        </p:nvSpPr>
        <p:spPr/>
        <p:txBody>
          <a:bodyPr/>
          <a:lstStyle/>
          <a:p>
            <a:r>
              <a:rPr lang="nl-NL" dirty="0"/>
              <a:t>Voorbereiding voor eerste stappen naar buiten</a:t>
            </a:r>
          </a:p>
          <a:p>
            <a:r>
              <a:rPr lang="nl-NL" dirty="0"/>
              <a:t>Verantwoording en reflectie.</a:t>
            </a:r>
          </a:p>
          <a:p>
            <a:r>
              <a:rPr lang="nl-NL" dirty="0"/>
              <a:t>Toedeling van bestaande initiatieven</a:t>
            </a:r>
          </a:p>
        </p:txBody>
      </p:sp>
    </p:spTree>
    <p:extLst>
      <p:ext uri="{BB962C8B-B14F-4D97-AF65-F5344CB8AC3E}">
        <p14:creationId xmlns:p14="http://schemas.microsoft.com/office/powerpoint/2010/main" val="1288845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D9AD383-7E46-4F91-BB4C-5130267CF58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Heb je een broer of zus?</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ijdelijke aanduiding voor inhoud 3">
            <a:extLst>
              <a:ext uri="{FF2B5EF4-FFF2-40B4-BE49-F238E27FC236}">
                <a16:creationId xmlns:a16="http://schemas.microsoft.com/office/drawing/2014/main" id="{47D03744-80E8-4C7A-84E0-32E926F6CF6F}"/>
              </a:ext>
            </a:extLst>
          </p:cNvPr>
          <p:cNvPicPr>
            <a:picLocks noGrp="1" noChangeAspect="1"/>
          </p:cNvPicPr>
          <p:nvPr>
            <p:ph idx="1"/>
          </p:nvPr>
        </p:nvPicPr>
        <p:blipFill rotWithShape="1">
          <a:blip r:embed="rId2"/>
          <a:srcRect t="2717"/>
          <a:stretch/>
        </p:blipFill>
        <p:spPr>
          <a:xfrm>
            <a:off x="5414356" y="1202400"/>
            <a:ext cx="6408836" cy="4301948"/>
          </a:xfrm>
          <a:prstGeom prst="rect">
            <a:avLst/>
          </a:prstGeom>
        </p:spPr>
      </p:pic>
    </p:spTree>
    <p:extLst>
      <p:ext uri="{BB962C8B-B14F-4D97-AF65-F5344CB8AC3E}">
        <p14:creationId xmlns:p14="http://schemas.microsoft.com/office/powerpoint/2010/main" val="278432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00B88F0C-BA60-4A53-8820-0247E7978D34}"/>
              </a:ext>
            </a:extLst>
          </p:cNvPr>
          <p:cNvPicPr>
            <a:picLocks noGrp="1" noChangeAspect="1"/>
          </p:cNvPicPr>
          <p:nvPr>
            <p:ph idx="1"/>
          </p:nvPr>
        </p:nvPicPr>
        <p:blipFill rotWithShape="1">
          <a:blip r:embed="rId2"/>
          <a:srcRect b="7408"/>
          <a:stretch/>
        </p:blipFill>
        <p:spPr>
          <a:xfrm>
            <a:off x="20" y="10"/>
            <a:ext cx="12191980" cy="6857990"/>
          </a:xfrm>
          <a:prstGeom prst="rect">
            <a:avLst/>
          </a:prstGeom>
        </p:spPr>
      </p:pic>
      <p:sp>
        <p:nvSpPr>
          <p:cNvPr id="2" name="Titel 1">
            <a:extLst>
              <a:ext uri="{FF2B5EF4-FFF2-40B4-BE49-F238E27FC236}">
                <a16:creationId xmlns:a16="http://schemas.microsoft.com/office/drawing/2014/main" id="{5AAEE8E3-DA03-4D24-A47A-46316514DBA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Ben je bang voor spinnen?</a:t>
            </a:r>
          </a:p>
        </p:txBody>
      </p:sp>
    </p:spTree>
    <p:extLst>
      <p:ext uri="{BB962C8B-B14F-4D97-AF65-F5344CB8AC3E}">
        <p14:creationId xmlns:p14="http://schemas.microsoft.com/office/powerpoint/2010/main" val="2352431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424D994-6DBB-42FF-BBBA-AC5C18999F2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Doe je de specialisatie Stad en Wijk?</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ijdelijke aanduiding voor inhoud 3">
            <a:extLst>
              <a:ext uri="{FF2B5EF4-FFF2-40B4-BE49-F238E27FC236}">
                <a16:creationId xmlns:a16="http://schemas.microsoft.com/office/drawing/2014/main" id="{0A63ACC3-7CDF-4821-BCDD-9ED9095B0FF1}"/>
              </a:ext>
            </a:extLst>
          </p:cNvPr>
          <p:cNvPicPr>
            <a:picLocks noGrp="1" noChangeAspect="1"/>
          </p:cNvPicPr>
          <p:nvPr>
            <p:ph idx="1"/>
          </p:nvPr>
        </p:nvPicPr>
        <p:blipFill rotWithShape="1">
          <a:blip r:embed="rId2"/>
          <a:srcRect l="40" r="5358" b="-2"/>
          <a:stretch/>
        </p:blipFill>
        <p:spPr>
          <a:xfrm>
            <a:off x="5414356" y="1202419"/>
            <a:ext cx="6408836" cy="4301909"/>
          </a:xfrm>
          <a:prstGeom prst="rect">
            <a:avLst/>
          </a:prstGeom>
        </p:spPr>
      </p:pic>
    </p:spTree>
    <p:extLst>
      <p:ext uri="{BB962C8B-B14F-4D97-AF65-F5344CB8AC3E}">
        <p14:creationId xmlns:p14="http://schemas.microsoft.com/office/powerpoint/2010/main" val="2506750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FCAC3B2-43EB-4066-9280-E3A53A771C0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100"/>
              <a:t>Denk jij (naast op school) na over duurzaamheid?</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ijdelijke aanduiding voor inhoud 3">
            <a:extLst>
              <a:ext uri="{FF2B5EF4-FFF2-40B4-BE49-F238E27FC236}">
                <a16:creationId xmlns:a16="http://schemas.microsoft.com/office/drawing/2014/main" id="{874DFC7D-CCE8-49A7-9725-EDCCCDAED9FF}"/>
              </a:ext>
            </a:extLst>
          </p:cNvPr>
          <p:cNvPicPr>
            <a:picLocks noGrp="1" noChangeAspect="1"/>
          </p:cNvPicPr>
          <p:nvPr>
            <p:ph idx="1"/>
          </p:nvPr>
        </p:nvPicPr>
        <p:blipFill rotWithShape="1">
          <a:blip r:embed="rId2"/>
          <a:srcRect l="15206" r="4719" b="-1"/>
          <a:stretch/>
        </p:blipFill>
        <p:spPr>
          <a:xfrm>
            <a:off x="4864608" y="1055555"/>
            <a:ext cx="6846363" cy="4595635"/>
          </a:xfrm>
          <a:prstGeom prst="rect">
            <a:avLst/>
          </a:prstGeom>
        </p:spPr>
      </p:pic>
    </p:spTree>
    <p:extLst>
      <p:ext uri="{BB962C8B-B14F-4D97-AF65-F5344CB8AC3E}">
        <p14:creationId xmlns:p14="http://schemas.microsoft.com/office/powerpoint/2010/main" val="2004098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A302C-8F2A-46B9-A196-007CEF628C24}"/>
              </a:ext>
            </a:extLst>
          </p:cNvPr>
          <p:cNvSpPr>
            <a:spLocks noGrp="1"/>
          </p:cNvSpPr>
          <p:nvPr>
            <p:ph type="title"/>
          </p:nvPr>
        </p:nvSpPr>
        <p:spPr>
          <a:xfrm>
            <a:off x="4965430" y="629266"/>
            <a:ext cx="6586491" cy="1676603"/>
          </a:xfrm>
        </p:spPr>
        <p:txBody>
          <a:bodyPr>
            <a:normAutofit/>
          </a:bodyPr>
          <a:lstStyle/>
          <a:p>
            <a:r>
              <a:rPr lang="nl-NL"/>
              <a:t>Kloppen deze kenmerken bij jou?</a:t>
            </a:r>
          </a:p>
        </p:txBody>
      </p:sp>
      <p:pic>
        <p:nvPicPr>
          <p:cNvPr id="4" name="Afbeelding 3">
            <a:extLst>
              <a:ext uri="{FF2B5EF4-FFF2-40B4-BE49-F238E27FC236}">
                <a16:creationId xmlns:a16="http://schemas.microsoft.com/office/drawing/2014/main" id="{9931E6AA-E1C4-4C7F-8CBE-99B07ACC725D}"/>
              </a:ext>
            </a:extLst>
          </p:cNvPr>
          <p:cNvPicPr>
            <a:picLocks noChangeAspect="1"/>
          </p:cNvPicPr>
          <p:nvPr/>
        </p:nvPicPr>
        <p:blipFill rotWithShape="1">
          <a:blip r:embed="rId2"/>
          <a:srcRect l="10105" r="1802" b="-1"/>
          <a:stretch/>
        </p:blipFill>
        <p:spPr>
          <a:xfrm>
            <a:off x="20" y="10"/>
            <a:ext cx="4635571" cy="6857990"/>
          </a:xfrm>
          <a:prstGeom prst="rect">
            <a:avLst/>
          </a:prstGeom>
          <a:effectLst/>
        </p:spPr>
      </p:pic>
      <p:sp>
        <p:nvSpPr>
          <p:cNvPr id="3" name="Tijdelijke aanduiding voor inhoud 2">
            <a:extLst>
              <a:ext uri="{FF2B5EF4-FFF2-40B4-BE49-F238E27FC236}">
                <a16:creationId xmlns:a16="http://schemas.microsoft.com/office/drawing/2014/main" id="{CDE7DE8A-FA91-4134-9BA4-99A640C9B859}"/>
              </a:ext>
            </a:extLst>
          </p:cNvPr>
          <p:cNvSpPr>
            <a:spLocks noGrp="1"/>
          </p:cNvSpPr>
          <p:nvPr>
            <p:ph idx="1"/>
          </p:nvPr>
        </p:nvSpPr>
        <p:spPr>
          <a:xfrm>
            <a:off x="4965431" y="2438400"/>
            <a:ext cx="6586489" cy="3785419"/>
          </a:xfrm>
        </p:spPr>
        <p:txBody>
          <a:bodyPr>
            <a:normAutofit/>
          </a:bodyPr>
          <a:lstStyle/>
          <a:p>
            <a:r>
              <a:rPr lang="nl-NL" sz="2400"/>
              <a:t>Tussen 17 en 21</a:t>
            </a:r>
          </a:p>
          <a:p>
            <a:r>
              <a:rPr lang="nl-NL" sz="2400"/>
              <a:t>Woonachtig in een straal van 20km van school</a:t>
            </a:r>
          </a:p>
          <a:p>
            <a:r>
              <a:rPr lang="nl-NL" sz="2400"/>
              <a:t>Eet graag pizza</a:t>
            </a:r>
          </a:p>
        </p:txBody>
      </p:sp>
    </p:spTree>
    <p:extLst>
      <p:ext uri="{BB962C8B-B14F-4D97-AF65-F5344CB8AC3E}">
        <p14:creationId xmlns:p14="http://schemas.microsoft.com/office/powerpoint/2010/main" val="339943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man, persoon, kostuum, staand&#10;&#10;Automatisch gegenereerde beschrijving">
            <a:extLst>
              <a:ext uri="{FF2B5EF4-FFF2-40B4-BE49-F238E27FC236}">
                <a16:creationId xmlns:a16="http://schemas.microsoft.com/office/drawing/2014/main" id="{384B3C1A-5985-4D90-A574-3FF79EAB1369}"/>
              </a:ext>
            </a:extLst>
          </p:cNvPr>
          <p:cNvPicPr>
            <a:picLocks noChangeAspect="1"/>
          </p:cNvPicPr>
          <p:nvPr/>
        </p:nvPicPr>
        <p:blipFill rotWithShape="1">
          <a:blip r:embed="rId2">
            <a:alphaModFix/>
          </a:blip>
          <a:srcRect r="-2" b="9634"/>
          <a:stretch/>
        </p:blipFill>
        <p:spPr>
          <a:xfrm>
            <a:off x="6083786" y="-168316"/>
            <a:ext cx="6261330" cy="3932313"/>
          </a:xfrm>
          <a:prstGeom prst="rect">
            <a:avLst/>
          </a:prstGeom>
          <a:effectLst>
            <a:softEdge rad="533400"/>
          </a:effectLst>
        </p:spPr>
      </p:pic>
      <p:pic>
        <p:nvPicPr>
          <p:cNvPr id="5" name="Afbeelding 4" descr="Afbeelding met buiten, auto, weg, gebouw&#10;&#10;Automatisch gegenereerde beschrijving">
            <a:extLst>
              <a:ext uri="{FF2B5EF4-FFF2-40B4-BE49-F238E27FC236}">
                <a16:creationId xmlns:a16="http://schemas.microsoft.com/office/drawing/2014/main" id="{AD1E3E41-7DC0-4F64-A9A7-F359D6E8B7C2}"/>
              </a:ext>
            </a:extLst>
          </p:cNvPr>
          <p:cNvPicPr>
            <a:picLocks noChangeAspect="1"/>
          </p:cNvPicPr>
          <p:nvPr/>
        </p:nvPicPr>
        <p:blipFill rotWithShape="1">
          <a:blip r:embed="rId3"/>
          <a:srcRect t="6570" r="-1" b="48430"/>
          <a:stretch/>
        </p:blipFill>
        <p:spPr>
          <a:xfrm>
            <a:off x="6089904" y="2487166"/>
            <a:ext cx="6263640" cy="4215384"/>
          </a:xfrm>
          <a:prstGeom prst="rect">
            <a:avLst/>
          </a:prstGeom>
          <a:effectLst>
            <a:softEdge rad="533400"/>
          </a:effectLst>
        </p:spPr>
      </p:pic>
      <p:sp>
        <p:nvSpPr>
          <p:cNvPr id="2" name="Titel 1">
            <a:extLst>
              <a:ext uri="{FF2B5EF4-FFF2-40B4-BE49-F238E27FC236}">
                <a16:creationId xmlns:a16="http://schemas.microsoft.com/office/drawing/2014/main" id="{D7091B13-FC5F-4FBF-9A3D-366E685D5358}"/>
              </a:ext>
            </a:extLst>
          </p:cNvPr>
          <p:cNvSpPr>
            <a:spLocks noGrp="1"/>
          </p:cNvSpPr>
          <p:nvPr>
            <p:ph type="title"/>
          </p:nvPr>
        </p:nvSpPr>
        <p:spPr>
          <a:xfrm>
            <a:off x="804998" y="798445"/>
            <a:ext cx="4803636" cy="1311664"/>
          </a:xfrm>
        </p:spPr>
        <p:txBody>
          <a:bodyPr>
            <a:normAutofit/>
          </a:bodyPr>
          <a:lstStyle/>
          <a:p>
            <a:r>
              <a:rPr lang="nl-NL" sz="4000">
                <a:solidFill>
                  <a:srgbClr val="000000"/>
                </a:solidFill>
              </a:rPr>
              <a:t>Passen deze kenmerken bij je?</a:t>
            </a:r>
          </a:p>
        </p:txBody>
      </p:sp>
      <p:sp>
        <p:nvSpPr>
          <p:cNvPr id="3" name="Tijdelijke aanduiding voor inhoud 2">
            <a:extLst>
              <a:ext uri="{FF2B5EF4-FFF2-40B4-BE49-F238E27FC236}">
                <a16:creationId xmlns:a16="http://schemas.microsoft.com/office/drawing/2014/main" id="{201916FD-2328-4882-BECD-DFFFC7A2F81E}"/>
              </a:ext>
            </a:extLst>
          </p:cNvPr>
          <p:cNvSpPr>
            <a:spLocks noGrp="1"/>
          </p:cNvSpPr>
          <p:nvPr>
            <p:ph idx="1"/>
          </p:nvPr>
        </p:nvSpPr>
        <p:spPr>
          <a:xfrm>
            <a:off x="804997" y="2272143"/>
            <a:ext cx="4803637" cy="3788830"/>
          </a:xfrm>
        </p:spPr>
        <p:txBody>
          <a:bodyPr anchor="ctr">
            <a:normAutofit/>
          </a:bodyPr>
          <a:lstStyle/>
          <a:p>
            <a:r>
              <a:rPr lang="nl-NL" sz="2000">
                <a:solidFill>
                  <a:srgbClr val="000000"/>
                </a:solidFill>
              </a:rPr>
              <a:t>Ik draag geen (echt) bont als kleding</a:t>
            </a:r>
          </a:p>
          <a:p>
            <a:r>
              <a:rPr lang="nl-NL" sz="2000">
                <a:solidFill>
                  <a:srgbClr val="000000"/>
                </a:solidFill>
              </a:rPr>
              <a:t>Ik heb geen auto</a:t>
            </a:r>
          </a:p>
          <a:p>
            <a:r>
              <a:rPr lang="nl-NL" sz="2000">
                <a:solidFill>
                  <a:srgbClr val="000000"/>
                </a:solidFill>
              </a:rPr>
              <a:t>Ik sport minimaal 1 keer per week</a:t>
            </a:r>
          </a:p>
        </p:txBody>
      </p:sp>
    </p:spTree>
    <p:extLst>
      <p:ext uri="{BB962C8B-B14F-4D97-AF65-F5344CB8AC3E}">
        <p14:creationId xmlns:p14="http://schemas.microsoft.com/office/powerpoint/2010/main" val="18147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ccentBoxVTI">
  <a:themeElements>
    <a:clrScheme name="AnalogousFromDarkSeedLeftStep">
      <a:dk1>
        <a:srgbClr val="000000"/>
      </a:dk1>
      <a:lt1>
        <a:srgbClr val="FFFFFF"/>
      </a:lt1>
      <a:dk2>
        <a:srgbClr val="41243B"/>
      </a:dk2>
      <a:lt2>
        <a:srgbClr val="E2E8E6"/>
      </a:lt2>
      <a:accent1>
        <a:srgbClr val="D13E79"/>
      </a:accent1>
      <a:accent2>
        <a:srgbClr val="C02DA5"/>
      </a:accent2>
      <a:accent3>
        <a:srgbClr val="AF3ED1"/>
      </a:accent3>
      <a:accent4>
        <a:srgbClr val="6C3DC5"/>
      </a:accent4>
      <a:accent5>
        <a:srgbClr val="424CD2"/>
      </a:accent5>
      <a:accent6>
        <a:srgbClr val="2D74C0"/>
      </a:accent6>
      <a:hlink>
        <a:srgbClr val="756CCE"/>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41039A-26DF-42F5-AAB0-EC25F03945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030BB5-61A4-4E56-B8D6-87FA89FF467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C800B7A-1103-485C-AFF6-E01EAC0C28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TotalTime>
  <Words>1061</Words>
  <Application>Microsoft Office PowerPoint</Application>
  <PresentationFormat>Breedbeeld</PresentationFormat>
  <Paragraphs>125</Paragraphs>
  <Slides>38</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38</vt:i4>
      </vt:variant>
    </vt:vector>
  </HeadingPairs>
  <TitlesOfParts>
    <vt:vector size="42" baseType="lpstr">
      <vt:lpstr>Arial</vt:lpstr>
      <vt:lpstr>Avenir Next LT Pro</vt:lpstr>
      <vt:lpstr>Calibri</vt:lpstr>
      <vt:lpstr>AccentBoxVTI</vt:lpstr>
      <vt:lpstr>De Community verbonden.</vt:lpstr>
      <vt:lpstr>Ja of nee?</vt:lpstr>
      <vt:lpstr>Ben je vandaag met het OV gekomen?</vt:lpstr>
      <vt:lpstr>Heb je een broer of zus?</vt:lpstr>
      <vt:lpstr>Ben je bang voor spinnen?</vt:lpstr>
      <vt:lpstr>Doe je de specialisatie Stad en Wijk?</vt:lpstr>
      <vt:lpstr>Denk jij (naast op school) na over duurzaamheid?</vt:lpstr>
      <vt:lpstr>Kloppen deze kenmerken bij jou?</vt:lpstr>
      <vt:lpstr>Passen deze kenmerken bij je?</vt:lpstr>
      <vt:lpstr>Ik wil in een leuke leefbare wijk (blijven) wonen</vt:lpstr>
      <vt:lpstr>Ik wil best wel meehelpen om mijn wijk leuk te maken /houden?</vt:lpstr>
      <vt:lpstr>IBS De community verbonden Specialisatie Water en energie</vt:lpstr>
      <vt:lpstr>IBS De community verbonden Specialisatie Water en energie</vt:lpstr>
      <vt:lpstr>Leerarrangementen</vt:lpstr>
      <vt:lpstr>IBS De Community Verbonden</vt:lpstr>
      <vt:lpstr>Wat is een community?</vt:lpstr>
      <vt:lpstr>Fasen in het IBS</vt:lpstr>
      <vt:lpstr>PowerPoint-presentatie</vt:lpstr>
      <vt:lpstr>PowerPoint-presentatie</vt:lpstr>
      <vt:lpstr>PowerPoint-presentatie</vt:lpstr>
      <vt:lpstr>PowerPoint-presentatie</vt:lpstr>
      <vt:lpstr>PowerPoint-presentatie</vt:lpstr>
      <vt:lpstr>PowerPoint-presentatie</vt:lpstr>
      <vt:lpstr>PowerPoint-presentatie</vt:lpstr>
      <vt:lpstr>Vragen?</vt:lpstr>
      <vt:lpstr>De adviseur duurzame leefomgeving</vt:lpstr>
      <vt:lpstr>Groepsvorming: </vt:lpstr>
      <vt:lpstr>Community </vt:lpstr>
      <vt:lpstr>1. Circulaire Hub Tilburg </vt:lpstr>
      <vt:lpstr>2. Imkerij Op ‘t Sandt/Educatieve boerderij Pauwelshoeve</vt:lpstr>
      <vt:lpstr>3. Monitor van de Stad (o.v.)</vt:lpstr>
      <vt:lpstr>4. Het groene woud: Jongeren en klimaat</vt:lpstr>
      <vt:lpstr>5. Het groene woud: Natuur &amp; gezondheid</vt:lpstr>
      <vt:lpstr>6. Het groene woud: Wonen in een dorp </vt:lpstr>
      <vt:lpstr>7. Het groene woud: Jongerenschouw</vt:lpstr>
      <vt:lpstr>Belangstelling voor bestaande idee?</vt:lpstr>
      <vt:lpstr>Opdracht</vt:lpstr>
      <vt:lpstr>Morgen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Community verbonden.</dc:title>
  <dc:creator>Stijn Weijermars</dc:creator>
  <cp:lastModifiedBy>Stijn Weijermars</cp:lastModifiedBy>
  <cp:revision>1</cp:revision>
  <dcterms:created xsi:type="dcterms:W3CDTF">2020-02-04T08:43:48Z</dcterms:created>
  <dcterms:modified xsi:type="dcterms:W3CDTF">2020-02-04T10:06:11Z</dcterms:modified>
</cp:coreProperties>
</file>